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90" r:id="rId3"/>
    <p:sldId id="291" r:id="rId4"/>
    <p:sldId id="258" r:id="rId5"/>
    <p:sldId id="257" r:id="rId6"/>
    <p:sldId id="259" r:id="rId7"/>
    <p:sldId id="260" r:id="rId8"/>
    <p:sldId id="262" r:id="rId9"/>
    <p:sldId id="261" r:id="rId10"/>
    <p:sldId id="263" r:id="rId11"/>
    <p:sldId id="264" r:id="rId12"/>
    <p:sldId id="292" r:id="rId13"/>
    <p:sldId id="289" r:id="rId14"/>
    <p:sldId id="293" r:id="rId15"/>
    <p:sldId id="287" r:id="rId16"/>
    <p:sldId id="286" r:id="rId17"/>
    <p:sldId id="288" r:id="rId18"/>
    <p:sldId id="266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4BC2A3-C647-43D6-AA71-EA85103B8EB8}">
          <p14:sldIdLst>
            <p14:sldId id="256"/>
            <p14:sldId id="290"/>
            <p14:sldId id="291"/>
            <p14:sldId id="258"/>
            <p14:sldId id="257"/>
            <p14:sldId id="259"/>
            <p14:sldId id="260"/>
            <p14:sldId id="262"/>
            <p14:sldId id="261"/>
            <p14:sldId id="263"/>
            <p14:sldId id="264"/>
            <p14:sldId id="292"/>
            <p14:sldId id="289"/>
            <p14:sldId id="293"/>
            <p14:sldId id="287"/>
            <p14:sldId id="286"/>
            <p14:sldId id="288"/>
            <p14:sldId id="26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mycloudex2ultra\tom\My%20Documents\Career\IndustryEx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Industry Exp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4"/>
          <c:order val="0"/>
          <c:tx>
            <c:strRef>
              <c:f>Sheet1!$D$5</c:f>
              <c:strCache>
                <c:ptCount val="1"/>
                <c:pt idx="0">
                  <c:v>SaaS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Sheet1!$E$5</c:f>
              <c:numCache>
                <c:formatCode>General</c:formatCode>
                <c:ptCount val="1"/>
                <c:pt idx="0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D-4802-B9B2-9536A961185F}"/>
            </c:ext>
          </c:extLst>
        </c:ser>
        <c:ser>
          <c:idx val="3"/>
          <c:order val="1"/>
          <c:tx>
            <c:strRef>
              <c:f>Sheet1!$D$4</c:f>
              <c:strCache>
                <c:ptCount val="1"/>
                <c:pt idx="0">
                  <c:v>Manufacturing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Sheet1!$E$4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D-4802-B9B2-9536A961185F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Insurance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Sheet1!$E$3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D-4802-B9B2-9536A961185F}"/>
            </c:ext>
          </c:extLst>
        </c:ser>
        <c:ser>
          <c:idx val="1"/>
          <c:order val="3"/>
          <c:tx>
            <c:strRef>
              <c:f>Sheet1!$D$2</c:f>
              <c:strCache>
                <c:ptCount val="1"/>
                <c:pt idx="0">
                  <c:v>Healthcare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Sheet1!$E$2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DD-4802-B9B2-9536A961185F}"/>
            </c:ext>
          </c:extLst>
        </c:ser>
        <c:ser>
          <c:idx val="0"/>
          <c:order val="4"/>
          <c:tx>
            <c:strRef>
              <c:f>Sheet1!$D$1</c:f>
              <c:strCache>
                <c:ptCount val="1"/>
                <c:pt idx="0">
                  <c:v>Consulting / MSP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Sheet1!$E$1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DD-4802-B9B2-9536A96118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0033392"/>
        <c:axId val="560035032"/>
      </c:barChart>
      <c:catAx>
        <c:axId val="560033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0035032"/>
        <c:crosses val="autoZero"/>
        <c:auto val="1"/>
        <c:lblAlgn val="ctr"/>
        <c:lblOffset val="100"/>
        <c:noMultiLvlLbl val="0"/>
      </c:catAx>
      <c:valAx>
        <c:axId val="560035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60033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5DA25-65A4-4503-9EBA-3C99D6FB6D3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0D8B70-815A-4829-B9F1-0EF0D8CF8C03}">
      <dgm:prSet/>
      <dgm:spPr/>
      <dgm:t>
        <a:bodyPr/>
        <a:lstStyle/>
        <a:p>
          <a:r>
            <a:rPr lang="en-US" dirty="0"/>
            <a:t>Tom Willwerth</a:t>
          </a:r>
        </a:p>
      </dgm:t>
    </dgm:pt>
    <dgm:pt modelId="{408D9184-7281-452C-B9C1-3DE6ED563C3E}" type="parTrans" cxnId="{7E628399-1660-4989-BAC3-FE27ABB22230}">
      <dgm:prSet/>
      <dgm:spPr/>
      <dgm:t>
        <a:bodyPr/>
        <a:lstStyle/>
        <a:p>
          <a:endParaRPr lang="en-US"/>
        </a:p>
      </dgm:t>
    </dgm:pt>
    <dgm:pt modelId="{73C9210F-5DAA-405D-8C0B-3630792A26C2}" type="sibTrans" cxnId="{7E628399-1660-4989-BAC3-FE27ABB22230}">
      <dgm:prSet/>
      <dgm:spPr/>
      <dgm:t>
        <a:bodyPr/>
        <a:lstStyle/>
        <a:p>
          <a:endParaRPr lang="en-US"/>
        </a:p>
      </dgm:t>
    </dgm:pt>
    <dgm:pt modelId="{C5EF24C2-03FD-448D-8619-966B85FDA15C}" type="pres">
      <dgm:prSet presAssocID="{7DA5DA25-65A4-4503-9EBA-3C99D6FB6D34}" presName="linearFlow" presStyleCnt="0">
        <dgm:presLayoutVars>
          <dgm:dir/>
          <dgm:resizeHandles val="exact"/>
        </dgm:presLayoutVars>
      </dgm:prSet>
      <dgm:spPr/>
    </dgm:pt>
    <dgm:pt modelId="{23A662F1-B2EF-4E2F-96CA-D9E8F052CA98}" type="pres">
      <dgm:prSet presAssocID="{280D8B70-815A-4829-B9F1-0EF0D8CF8C03}" presName="composite" presStyleCnt="0"/>
      <dgm:spPr/>
    </dgm:pt>
    <dgm:pt modelId="{7F59B316-C47C-4E16-92C0-1B453443E4ED}" type="pres">
      <dgm:prSet presAssocID="{280D8B70-815A-4829-B9F1-0EF0D8CF8C03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F6B788C-9B95-4588-9A60-51EC6506B156}" type="pres">
      <dgm:prSet presAssocID="{280D8B70-815A-4829-B9F1-0EF0D8CF8C03}" presName="txShp" presStyleLbl="node1" presStyleIdx="0" presStyleCnt="1">
        <dgm:presLayoutVars>
          <dgm:bulletEnabled val="1"/>
        </dgm:presLayoutVars>
      </dgm:prSet>
      <dgm:spPr/>
    </dgm:pt>
  </dgm:ptLst>
  <dgm:cxnLst>
    <dgm:cxn modelId="{7E628399-1660-4989-BAC3-FE27ABB22230}" srcId="{7DA5DA25-65A4-4503-9EBA-3C99D6FB6D34}" destId="{280D8B70-815A-4829-B9F1-0EF0D8CF8C03}" srcOrd="0" destOrd="0" parTransId="{408D9184-7281-452C-B9C1-3DE6ED563C3E}" sibTransId="{73C9210F-5DAA-405D-8C0B-3630792A26C2}"/>
    <dgm:cxn modelId="{6BEBD0DD-0324-4E97-B2AD-EA65B39A6A4E}" type="presOf" srcId="{7DA5DA25-65A4-4503-9EBA-3C99D6FB6D34}" destId="{C5EF24C2-03FD-448D-8619-966B85FDA15C}" srcOrd="0" destOrd="0" presId="urn:microsoft.com/office/officeart/2005/8/layout/vList3"/>
    <dgm:cxn modelId="{0986C9F5-4B73-4FC6-9324-B80EDC2DDBF6}" type="presOf" srcId="{280D8B70-815A-4829-B9F1-0EF0D8CF8C03}" destId="{EF6B788C-9B95-4588-9A60-51EC6506B156}" srcOrd="0" destOrd="0" presId="urn:microsoft.com/office/officeart/2005/8/layout/vList3"/>
    <dgm:cxn modelId="{80533F1D-97F4-4133-83E3-DE3E7B550D6E}" type="presParOf" srcId="{C5EF24C2-03FD-448D-8619-966B85FDA15C}" destId="{23A662F1-B2EF-4E2F-96CA-D9E8F052CA98}" srcOrd="0" destOrd="0" presId="urn:microsoft.com/office/officeart/2005/8/layout/vList3"/>
    <dgm:cxn modelId="{057E8B70-8631-4DD0-ABF2-0C0CF2416A90}" type="presParOf" srcId="{23A662F1-B2EF-4E2F-96CA-D9E8F052CA98}" destId="{7F59B316-C47C-4E16-92C0-1B453443E4ED}" srcOrd="0" destOrd="0" presId="urn:microsoft.com/office/officeart/2005/8/layout/vList3"/>
    <dgm:cxn modelId="{FCBEB091-23E6-46DF-93A5-523367431266}" type="presParOf" srcId="{23A662F1-B2EF-4E2F-96CA-D9E8F052CA98}" destId="{EF6B788C-9B95-4588-9A60-51EC6506B1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4C62A6-DC42-4586-A143-D3DE6271E7F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7E0BF5-88B6-4422-8D09-ADD264CC0F41}">
      <dgm:prSet/>
      <dgm:spPr/>
      <dgm:t>
        <a:bodyPr/>
        <a:lstStyle/>
        <a:p>
          <a:r>
            <a:rPr lang="en-US" dirty="0"/>
            <a:t>What is Azure Data Factory</a:t>
          </a:r>
        </a:p>
      </dgm:t>
    </dgm:pt>
    <dgm:pt modelId="{D5EBBEA1-DBEA-43A9-B20B-0E3C74769D22}" type="parTrans" cxnId="{F0DA51DF-4E2C-473D-85F1-1D80D5FC2D0B}">
      <dgm:prSet/>
      <dgm:spPr/>
      <dgm:t>
        <a:bodyPr/>
        <a:lstStyle/>
        <a:p>
          <a:endParaRPr lang="en-US"/>
        </a:p>
      </dgm:t>
    </dgm:pt>
    <dgm:pt modelId="{86BD9E11-E476-4733-A2AF-56CC87E1BD56}" type="sibTrans" cxnId="{F0DA51DF-4E2C-473D-85F1-1D80D5FC2D0B}">
      <dgm:prSet/>
      <dgm:spPr/>
      <dgm:t>
        <a:bodyPr/>
        <a:lstStyle/>
        <a:p>
          <a:endParaRPr lang="en-US"/>
        </a:p>
      </dgm:t>
    </dgm:pt>
    <dgm:pt modelId="{72177F33-ADA4-4903-8AB4-C8B38F10F1B0}">
      <dgm:prSet/>
      <dgm:spPr/>
      <dgm:t>
        <a:bodyPr/>
        <a:lstStyle/>
        <a:p>
          <a:r>
            <a:rPr lang="en-US" dirty="0"/>
            <a:t>Why use it</a:t>
          </a:r>
        </a:p>
      </dgm:t>
    </dgm:pt>
    <dgm:pt modelId="{F50AFCCF-5BF1-4E49-859F-C85FB38FD18E}" type="parTrans" cxnId="{7B6EB7C8-C121-4BCB-9EC8-805C4B516262}">
      <dgm:prSet/>
      <dgm:spPr/>
      <dgm:t>
        <a:bodyPr/>
        <a:lstStyle/>
        <a:p>
          <a:endParaRPr lang="en-US"/>
        </a:p>
      </dgm:t>
    </dgm:pt>
    <dgm:pt modelId="{2A223C64-67AE-4480-BD73-683E0688F5E9}" type="sibTrans" cxnId="{7B6EB7C8-C121-4BCB-9EC8-805C4B516262}">
      <dgm:prSet/>
      <dgm:spPr/>
      <dgm:t>
        <a:bodyPr/>
        <a:lstStyle/>
        <a:p>
          <a:endParaRPr lang="en-US"/>
        </a:p>
      </dgm:t>
    </dgm:pt>
    <dgm:pt modelId="{3F04639B-96FA-4AB4-BEE2-E437E5D78F12}">
      <dgm:prSet/>
      <dgm:spPr/>
      <dgm:t>
        <a:bodyPr/>
        <a:lstStyle/>
        <a:p>
          <a:r>
            <a:rPr lang="en-US" dirty="0"/>
            <a:t>Getting Started</a:t>
          </a:r>
        </a:p>
      </dgm:t>
    </dgm:pt>
    <dgm:pt modelId="{02A3B55D-8F48-4E51-B6F1-4D0ED5634FE9}" type="parTrans" cxnId="{3EFC6D7E-B60F-4878-9737-6DFFA5DFBA17}">
      <dgm:prSet/>
      <dgm:spPr/>
      <dgm:t>
        <a:bodyPr/>
        <a:lstStyle/>
        <a:p>
          <a:endParaRPr lang="en-US"/>
        </a:p>
      </dgm:t>
    </dgm:pt>
    <dgm:pt modelId="{BCC83C17-AA69-47DF-9544-5BF1DE113B28}" type="sibTrans" cxnId="{3EFC6D7E-B60F-4878-9737-6DFFA5DFBA17}">
      <dgm:prSet/>
      <dgm:spPr/>
      <dgm:t>
        <a:bodyPr/>
        <a:lstStyle/>
        <a:p>
          <a:endParaRPr lang="en-US"/>
        </a:p>
      </dgm:t>
    </dgm:pt>
    <dgm:pt modelId="{68FE1673-EE00-4686-9C3D-B8C06033AF41}">
      <dgm:prSet/>
      <dgm:spPr/>
      <dgm:t>
        <a:bodyPr/>
        <a:lstStyle/>
        <a:p>
          <a:r>
            <a:rPr lang="en-US" dirty="0"/>
            <a:t>Networking / Security</a:t>
          </a:r>
        </a:p>
      </dgm:t>
    </dgm:pt>
    <dgm:pt modelId="{F7B1ACA1-D33A-43FF-AEFB-9096ED7035E7}" type="parTrans" cxnId="{3A9EB1FC-9403-433B-B72E-DDA3FE2E2877}">
      <dgm:prSet/>
      <dgm:spPr/>
      <dgm:t>
        <a:bodyPr/>
        <a:lstStyle/>
        <a:p>
          <a:endParaRPr lang="en-US"/>
        </a:p>
      </dgm:t>
    </dgm:pt>
    <dgm:pt modelId="{50C693B0-3F5F-47C9-96FD-E88DD7F790CE}" type="sibTrans" cxnId="{3A9EB1FC-9403-433B-B72E-DDA3FE2E2877}">
      <dgm:prSet/>
      <dgm:spPr/>
      <dgm:t>
        <a:bodyPr/>
        <a:lstStyle/>
        <a:p>
          <a:endParaRPr lang="en-US"/>
        </a:p>
      </dgm:t>
    </dgm:pt>
    <dgm:pt modelId="{25BDF965-E7D8-4EF1-B1B9-09FFD2CC483B}">
      <dgm:prSet/>
      <dgm:spPr/>
      <dgm:t>
        <a:bodyPr/>
        <a:lstStyle/>
        <a:p>
          <a:r>
            <a:rPr lang="en-US" dirty="0"/>
            <a:t>Pipelines</a:t>
          </a:r>
        </a:p>
      </dgm:t>
    </dgm:pt>
    <dgm:pt modelId="{E7593E0D-55CA-4547-8860-8B4D737684D6}" type="parTrans" cxnId="{E4273CC5-8AF8-461D-9CE0-42D4C99A6E8E}">
      <dgm:prSet/>
      <dgm:spPr/>
      <dgm:t>
        <a:bodyPr/>
        <a:lstStyle/>
        <a:p>
          <a:endParaRPr lang="en-US"/>
        </a:p>
      </dgm:t>
    </dgm:pt>
    <dgm:pt modelId="{91C605CE-6028-403F-9252-E390F6475804}" type="sibTrans" cxnId="{E4273CC5-8AF8-461D-9CE0-42D4C99A6E8E}">
      <dgm:prSet/>
      <dgm:spPr/>
      <dgm:t>
        <a:bodyPr/>
        <a:lstStyle/>
        <a:p>
          <a:endParaRPr lang="en-US"/>
        </a:p>
      </dgm:t>
    </dgm:pt>
    <dgm:pt modelId="{57780C85-B1C2-4A86-9011-411D68C1B162}">
      <dgm:prSet/>
      <dgm:spPr/>
      <dgm:t>
        <a:bodyPr/>
        <a:lstStyle/>
        <a:p>
          <a:r>
            <a:rPr lang="en-US" dirty="0"/>
            <a:t>Data Flows</a:t>
          </a:r>
        </a:p>
      </dgm:t>
    </dgm:pt>
    <dgm:pt modelId="{58C37A21-8F14-4677-AFA1-2EB15F6367A6}" type="parTrans" cxnId="{9AFA5012-7A15-4C95-901D-431778EE7B5D}">
      <dgm:prSet/>
      <dgm:spPr/>
      <dgm:t>
        <a:bodyPr/>
        <a:lstStyle/>
        <a:p>
          <a:endParaRPr lang="en-US"/>
        </a:p>
      </dgm:t>
    </dgm:pt>
    <dgm:pt modelId="{412459B3-ACD7-4D99-A615-17F3F0318EB1}" type="sibTrans" cxnId="{9AFA5012-7A15-4C95-901D-431778EE7B5D}">
      <dgm:prSet/>
      <dgm:spPr/>
      <dgm:t>
        <a:bodyPr/>
        <a:lstStyle/>
        <a:p>
          <a:endParaRPr lang="en-US"/>
        </a:p>
      </dgm:t>
    </dgm:pt>
    <dgm:pt modelId="{33817E0F-0F5E-4F46-B563-3348A5963B66}">
      <dgm:prSet/>
      <dgm:spPr/>
      <dgm:t>
        <a:bodyPr/>
        <a:lstStyle/>
        <a:p>
          <a:r>
            <a:rPr lang="en-US" dirty="0"/>
            <a:t>Wrap-Up</a:t>
          </a:r>
        </a:p>
      </dgm:t>
    </dgm:pt>
    <dgm:pt modelId="{B188A85F-95AD-43F5-B3A0-2640C18088C8}" type="parTrans" cxnId="{1295ED92-DC33-4EA2-B951-481BE2D6D9A4}">
      <dgm:prSet/>
      <dgm:spPr/>
      <dgm:t>
        <a:bodyPr/>
        <a:lstStyle/>
        <a:p>
          <a:endParaRPr lang="en-US"/>
        </a:p>
      </dgm:t>
    </dgm:pt>
    <dgm:pt modelId="{17F0CA17-A3EE-4990-ACA7-E7332D9C53A3}" type="sibTrans" cxnId="{1295ED92-DC33-4EA2-B951-481BE2D6D9A4}">
      <dgm:prSet/>
      <dgm:spPr/>
      <dgm:t>
        <a:bodyPr/>
        <a:lstStyle/>
        <a:p>
          <a:endParaRPr lang="en-US"/>
        </a:p>
      </dgm:t>
    </dgm:pt>
    <dgm:pt modelId="{911B72A2-EEE1-437E-B0C6-50ED2061B64E}" type="pres">
      <dgm:prSet presAssocID="{3B4C62A6-DC42-4586-A143-D3DE6271E7FA}" presName="Name0" presStyleCnt="0">
        <dgm:presLayoutVars>
          <dgm:dir/>
          <dgm:resizeHandles val="exact"/>
        </dgm:presLayoutVars>
      </dgm:prSet>
      <dgm:spPr/>
    </dgm:pt>
    <dgm:pt modelId="{E5A16CC7-4DA8-4DB7-8F9E-EDFD8F16A1B1}" type="pres">
      <dgm:prSet presAssocID="{3B4C62A6-DC42-4586-A143-D3DE6271E7FA}" presName="arrow" presStyleLbl="bgShp" presStyleIdx="0" presStyleCnt="1"/>
      <dgm:spPr/>
    </dgm:pt>
    <dgm:pt modelId="{65B2C154-56F7-42BE-B111-DFD266A43C9E}" type="pres">
      <dgm:prSet presAssocID="{3B4C62A6-DC42-4586-A143-D3DE6271E7FA}" presName="points" presStyleCnt="0"/>
      <dgm:spPr/>
    </dgm:pt>
    <dgm:pt modelId="{429155DC-E850-4EA6-919E-FADE1FB66366}" type="pres">
      <dgm:prSet presAssocID="{427E0BF5-88B6-4422-8D09-ADD264CC0F41}" presName="compositeA" presStyleCnt="0"/>
      <dgm:spPr/>
    </dgm:pt>
    <dgm:pt modelId="{FAC5E07F-47EA-4881-9441-226DE60C4E0C}" type="pres">
      <dgm:prSet presAssocID="{427E0BF5-88B6-4422-8D09-ADD264CC0F41}" presName="textA" presStyleLbl="revTx" presStyleIdx="0" presStyleCnt="7">
        <dgm:presLayoutVars>
          <dgm:bulletEnabled val="1"/>
        </dgm:presLayoutVars>
      </dgm:prSet>
      <dgm:spPr/>
    </dgm:pt>
    <dgm:pt modelId="{01FB4CFA-80D3-42F5-B6EF-D81EEE3AF35C}" type="pres">
      <dgm:prSet presAssocID="{427E0BF5-88B6-4422-8D09-ADD264CC0F41}" presName="circleA" presStyleLbl="node1" presStyleIdx="0" presStyleCnt="7"/>
      <dgm:spPr/>
    </dgm:pt>
    <dgm:pt modelId="{7FFD1C8E-2D64-4079-8B2B-C0812F971E09}" type="pres">
      <dgm:prSet presAssocID="{427E0BF5-88B6-4422-8D09-ADD264CC0F41}" presName="spaceA" presStyleCnt="0"/>
      <dgm:spPr/>
    </dgm:pt>
    <dgm:pt modelId="{87A747BF-F00F-44F1-9825-009F9B73EBA2}" type="pres">
      <dgm:prSet presAssocID="{86BD9E11-E476-4733-A2AF-56CC87E1BD56}" presName="space" presStyleCnt="0"/>
      <dgm:spPr/>
    </dgm:pt>
    <dgm:pt modelId="{4DA07BA3-9DAD-4174-BCA6-B5E2013C4773}" type="pres">
      <dgm:prSet presAssocID="{72177F33-ADA4-4903-8AB4-C8B38F10F1B0}" presName="compositeB" presStyleCnt="0"/>
      <dgm:spPr/>
    </dgm:pt>
    <dgm:pt modelId="{B48CC076-9A36-474D-A9DD-69717E46E5FD}" type="pres">
      <dgm:prSet presAssocID="{72177F33-ADA4-4903-8AB4-C8B38F10F1B0}" presName="textB" presStyleLbl="revTx" presStyleIdx="1" presStyleCnt="7">
        <dgm:presLayoutVars>
          <dgm:bulletEnabled val="1"/>
        </dgm:presLayoutVars>
      </dgm:prSet>
      <dgm:spPr/>
    </dgm:pt>
    <dgm:pt modelId="{EE67B02F-B75C-4B7A-8045-A0FC42F38295}" type="pres">
      <dgm:prSet presAssocID="{72177F33-ADA4-4903-8AB4-C8B38F10F1B0}" presName="circleB" presStyleLbl="node1" presStyleIdx="1" presStyleCnt="7"/>
      <dgm:spPr/>
    </dgm:pt>
    <dgm:pt modelId="{7036B12F-22A8-401F-904F-E7929CBE03E3}" type="pres">
      <dgm:prSet presAssocID="{72177F33-ADA4-4903-8AB4-C8B38F10F1B0}" presName="spaceB" presStyleCnt="0"/>
      <dgm:spPr/>
    </dgm:pt>
    <dgm:pt modelId="{8442EB93-5BD6-4B71-8D0A-89610DB358C8}" type="pres">
      <dgm:prSet presAssocID="{2A223C64-67AE-4480-BD73-683E0688F5E9}" presName="space" presStyleCnt="0"/>
      <dgm:spPr/>
    </dgm:pt>
    <dgm:pt modelId="{2B8172D2-6173-4730-B18D-11C2FA9D3BD0}" type="pres">
      <dgm:prSet presAssocID="{3F04639B-96FA-4AB4-BEE2-E437E5D78F12}" presName="compositeA" presStyleCnt="0"/>
      <dgm:spPr/>
    </dgm:pt>
    <dgm:pt modelId="{C465A5F3-9D17-406B-B06A-FE67C6D80D47}" type="pres">
      <dgm:prSet presAssocID="{3F04639B-96FA-4AB4-BEE2-E437E5D78F12}" presName="textA" presStyleLbl="revTx" presStyleIdx="2" presStyleCnt="7">
        <dgm:presLayoutVars>
          <dgm:bulletEnabled val="1"/>
        </dgm:presLayoutVars>
      </dgm:prSet>
      <dgm:spPr/>
    </dgm:pt>
    <dgm:pt modelId="{3736FA1E-2005-4BF3-A718-F350FFFD6FFC}" type="pres">
      <dgm:prSet presAssocID="{3F04639B-96FA-4AB4-BEE2-E437E5D78F12}" presName="circleA" presStyleLbl="node1" presStyleIdx="2" presStyleCnt="7"/>
      <dgm:spPr/>
    </dgm:pt>
    <dgm:pt modelId="{359C0C79-6ECF-4499-8449-112B7DBBC4A5}" type="pres">
      <dgm:prSet presAssocID="{3F04639B-96FA-4AB4-BEE2-E437E5D78F12}" presName="spaceA" presStyleCnt="0"/>
      <dgm:spPr/>
    </dgm:pt>
    <dgm:pt modelId="{3E62E5E9-927E-472A-BFFA-8AD8D8C82014}" type="pres">
      <dgm:prSet presAssocID="{BCC83C17-AA69-47DF-9544-5BF1DE113B28}" presName="space" presStyleCnt="0"/>
      <dgm:spPr/>
    </dgm:pt>
    <dgm:pt modelId="{AB5BA24F-B862-4196-AA3B-6065B2D94C29}" type="pres">
      <dgm:prSet presAssocID="{68FE1673-EE00-4686-9C3D-B8C06033AF41}" presName="compositeB" presStyleCnt="0"/>
      <dgm:spPr/>
    </dgm:pt>
    <dgm:pt modelId="{39C204E5-D813-47B5-A6BF-538F2ABB34F3}" type="pres">
      <dgm:prSet presAssocID="{68FE1673-EE00-4686-9C3D-B8C06033AF41}" presName="textB" presStyleLbl="revTx" presStyleIdx="3" presStyleCnt="7">
        <dgm:presLayoutVars>
          <dgm:bulletEnabled val="1"/>
        </dgm:presLayoutVars>
      </dgm:prSet>
      <dgm:spPr/>
    </dgm:pt>
    <dgm:pt modelId="{C6B95B1E-BB00-4B8F-99FF-5E10B104B4D9}" type="pres">
      <dgm:prSet presAssocID="{68FE1673-EE00-4686-9C3D-B8C06033AF41}" presName="circleB" presStyleLbl="node1" presStyleIdx="3" presStyleCnt="7"/>
      <dgm:spPr/>
    </dgm:pt>
    <dgm:pt modelId="{25CE918B-AF34-449B-99A8-AA20F2C442DE}" type="pres">
      <dgm:prSet presAssocID="{68FE1673-EE00-4686-9C3D-B8C06033AF41}" presName="spaceB" presStyleCnt="0"/>
      <dgm:spPr/>
    </dgm:pt>
    <dgm:pt modelId="{55AC6E35-7C2D-406F-ABCA-2B50D2023A78}" type="pres">
      <dgm:prSet presAssocID="{50C693B0-3F5F-47C9-96FD-E88DD7F790CE}" presName="space" presStyleCnt="0"/>
      <dgm:spPr/>
    </dgm:pt>
    <dgm:pt modelId="{47F4CEE4-F57B-4D59-85E1-3ABD09429419}" type="pres">
      <dgm:prSet presAssocID="{25BDF965-E7D8-4EF1-B1B9-09FFD2CC483B}" presName="compositeA" presStyleCnt="0"/>
      <dgm:spPr/>
    </dgm:pt>
    <dgm:pt modelId="{E86BDCF5-5195-40EE-B38A-9D10DFB475EF}" type="pres">
      <dgm:prSet presAssocID="{25BDF965-E7D8-4EF1-B1B9-09FFD2CC483B}" presName="textA" presStyleLbl="revTx" presStyleIdx="4" presStyleCnt="7">
        <dgm:presLayoutVars>
          <dgm:bulletEnabled val="1"/>
        </dgm:presLayoutVars>
      </dgm:prSet>
      <dgm:spPr/>
    </dgm:pt>
    <dgm:pt modelId="{E72FB7E1-1CFD-4BF3-A78D-89B9F9A7E12B}" type="pres">
      <dgm:prSet presAssocID="{25BDF965-E7D8-4EF1-B1B9-09FFD2CC483B}" presName="circleA" presStyleLbl="node1" presStyleIdx="4" presStyleCnt="7"/>
      <dgm:spPr/>
    </dgm:pt>
    <dgm:pt modelId="{5A50C32F-48F3-43DE-8178-ED5FCF62C362}" type="pres">
      <dgm:prSet presAssocID="{25BDF965-E7D8-4EF1-B1B9-09FFD2CC483B}" presName="spaceA" presStyleCnt="0"/>
      <dgm:spPr/>
    </dgm:pt>
    <dgm:pt modelId="{511C76D6-16BF-4AB8-8D51-B2B097E289AD}" type="pres">
      <dgm:prSet presAssocID="{91C605CE-6028-403F-9252-E390F6475804}" presName="space" presStyleCnt="0"/>
      <dgm:spPr/>
    </dgm:pt>
    <dgm:pt modelId="{F175187F-E6D1-4C8A-ACDE-A1ABAEDDCD19}" type="pres">
      <dgm:prSet presAssocID="{57780C85-B1C2-4A86-9011-411D68C1B162}" presName="compositeB" presStyleCnt="0"/>
      <dgm:spPr/>
    </dgm:pt>
    <dgm:pt modelId="{FA97DB07-A50D-4AB7-BBCF-A9BEE4F066D3}" type="pres">
      <dgm:prSet presAssocID="{57780C85-B1C2-4A86-9011-411D68C1B162}" presName="textB" presStyleLbl="revTx" presStyleIdx="5" presStyleCnt="7">
        <dgm:presLayoutVars>
          <dgm:bulletEnabled val="1"/>
        </dgm:presLayoutVars>
      </dgm:prSet>
      <dgm:spPr/>
    </dgm:pt>
    <dgm:pt modelId="{018290D9-CCB3-4A58-A44C-785C122B5969}" type="pres">
      <dgm:prSet presAssocID="{57780C85-B1C2-4A86-9011-411D68C1B162}" presName="circleB" presStyleLbl="node1" presStyleIdx="5" presStyleCnt="7"/>
      <dgm:spPr/>
    </dgm:pt>
    <dgm:pt modelId="{9E538A33-1A42-4845-8BFF-BE0FFBB34233}" type="pres">
      <dgm:prSet presAssocID="{57780C85-B1C2-4A86-9011-411D68C1B162}" presName="spaceB" presStyleCnt="0"/>
      <dgm:spPr/>
    </dgm:pt>
    <dgm:pt modelId="{638AE5D2-7DD4-453D-9AF6-59A9B68FBBD4}" type="pres">
      <dgm:prSet presAssocID="{412459B3-ACD7-4D99-A615-17F3F0318EB1}" presName="space" presStyleCnt="0"/>
      <dgm:spPr/>
    </dgm:pt>
    <dgm:pt modelId="{28C7E3EA-0F66-4D24-A155-6838D1386729}" type="pres">
      <dgm:prSet presAssocID="{33817E0F-0F5E-4F46-B563-3348A5963B66}" presName="compositeA" presStyleCnt="0"/>
      <dgm:spPr/>
    </dgm:pt>
    <dgm:pt modelId="{CC9EE795-102C-411A-9184-2E03ACD62796}" type="pres">
      <dgm:prSet presAssocID="{33817E0F-0F5E-4F46-B563-3348A5963B66}" presName="textA" presStyleLbl="revTx" presStyleIdx="6" presStyleCnt="7">
        <dgm:presLayoutVars>
          <dgm:bulletEnabled val="1"/>
        </dgm:presLayoutVars>
      </dgm:prSet>
      <dgm:spPr/>
    </dgm:pt>
    <dgm:pt modelId="{FB070FC8-8790-4C0B-AC50-27A6BC6C77EE}" type="pres">
      <dgm:prSet presAssocID="{33817E0F-0F5E-4F46-B563-3348A5963B66}" presName="circleA" presStyleLbl="node1" presStyleIdx="6" presStyleCnt="7"/>
      <dgm:spPr/>
    </dgm:pt>
    <dgm:pt modelId="{E979E16A-628F-48C6-AE9F-3D263A33DB14}" type="pres">
      <dgm:prSet presAssocID="{33817E0F-0F5E-4F46-B563-3348A5963B66}" presName="spaceA" presStyleCnt="0"/>
      <dgm:spPr/>
    </dgm:pt>
  </dgm:ptLst>
  <dgm:cxnLst>
    <dgm:cxn modelId="{9AFA5012-7A15-4C95-901D-431778EE7B5D}" srcId="{3B4C62A6-DC42-4586-A143-D3DE6271E7FA}" destId="{57780C85-B1C2-4A86-9011-411D68C1B162}" srcOrd="5" destOrd="0" parTransId="{58C37A21-8F14-4677-AFA1-2EB15F6367A6}" sibTransId="{412459B3-ACD7-4D99-A615-17F3F0318EB1}"/>
    <dgm:cxn modelId="{5A523F2F-40F9-46A5-B58E-D4839EF0FA6F}" type="presOf" srcId="{57780C85-B1C2-4A86-9011-411D68C1B162}" destId="{FA97DB07-A50D-4AB7-BBCF-A9BEE4F066D3}" srcOrd="0" destOrd="0" presId="urn:microsoft.com/office/officeart/2005/8/layout/hProcess11"/>
    <dgm:cxn modelId="{11694130-4922-4D32-A17B-46B39334A775}" type="presOf" srcId="{3B4C62A6-DC42-4586-A143-D3DE6271E7FA}" destId="{911B72A2-EEE1-437E-B0C6-50ED2061B64E}" srcOrd="0" destOrd="0" presId="urn:microsoft.com/office/officeart/2005/8/layout/hProcess11"/>
    <dgm:cxn modelId="{DF505B4A-8955-4C85-8268-5C9B320DE871}" type="presOf" srcId="{3F04639B-96FA-4AB4-BEE2-E437E5D78F12}" destId="{C465A5F3-9D17-406B-B06A-FE67C6D80D47}" srcOrd="0" destOrd="0" presId="urn:microsoft.com/office/officeart/2005/8/layout/hProcess11"/>
    <dgm:cxn modelId="{FFF22B71-17FB-4F95-BB16-5275C41B8A2D}" type="presOf" srcId="{33817E0F-0F5E-4F46-B563-3348A5963B66}" destId="{CC9EE795-102C-411A-9184-2E03ACD62796}" srcOrd="0" destOrd="0" presId="urn:microsoft.com/office/officeart/2005/8/layout/hProcess11"/>
    <dgm:cxn modelId="{3EFC6D7E-B60F-4878-9737-6DFFA5DFBA17}" srcId="{3B4C62A6-DC42-4586-A143-D3DE6271E7FA}" destId="{3F04639B-96FA-4AB4-BEE2-E437E5D78F12}" srcOrd="2" destOrd="0" parTransId="{02A3B55D-8F48-4E51-B6F1-4D0ED5634FE9}" sibTransId="{BCC83C17-AA69-47DF-9544-5BF1DE113B28}"/>
    <dgm:cxn modelId="{D8AEE28E-D1F7-4C15-9175-5070A6AFC05D}" type="presOf" srcId="{72177F33-ADA4-4903-8AB4-C8B38F10F1B0}" destId="{B48CC076-9A36-474D-A9DD-69717E46E5FD}" srcOrd="0" destOrd="0" presId="urn:microsoft.com/office/officeart/2005/8/layout/hProcess11"/>
    <dgm:cxn modelId="{1295ED92-DC33-4EA2-B951-481BE2D6D9A4}" srcId="{3B4C62A6-DC42-4586-A143-D3DE6271E7FA}" destId="{33817E0F-0F5E-4F46-B563-3348A5963B66}" srcOrd="6" destOrd="0" parTransId="{B188A85F-95AD-43F5-B3A0-2640C18088C8}" sibTransId="{17F0CA17-A3EE-4990-ACA7-E7332D9C53A3}"/>
    <dgm:cxn modelId="{31E089B1-BE1F-4F4D-AC68-D106ADF00874}" type="presOf" srcId="{68FE1673-EE00-4686-9C3D-B8C06033AF41}" destId="{39C204E5-D813-47B5-A6BF-538F2ABB34F3}" srcOrd="0" destOrd="0" presId="urn:microsoft.com/office/officeart/2005/8/layout/hProcess11"/>
    <dgm:cxn modelId="{E4273CC5-8AF8-461D-9CE0-42D4C99A6E8E}" srcId="{3B4C62A6-DC42-4586-A143-D3DE6271E7FA}" destId="{25BDF965-E7D8-4EF1-B1B9-09FFD2CC483B}" srcOrd="4" destOrd="0" parTransId="{E7593E0D-55CA-4547-8860-8B4D737684D6}" sibTransId="{91C605CE-6028-403F-9252-E390F6475804}"/>
    <dgm:cxn modelId="{7B6EB7C8-C121-4BCB-9EC8-805C4B516262}" srcId="{3B4C62A6-DC42-4586-A143-D3DE6271E7FA}" destId="{72177F33-ADA4-4903-8AB4-C8B38F10F1B0}" srcOrd="1" destOrd="0" parTransId="{F50AFCCF-5BF1-4E49-859F-C85FB38FD18E}" sibTransId="{2A223C64-67AE-4480-BD73-683E0688F5E9}"/>
    <dgm:cxn modelId="{F0DA51DF-4E2C-473D-85F1-1D80D5FC2D0B}" srcId="{3B4C62A6-DC42-4586-A143-D3DE6271E7FA}" destId="{427E0BF5-88B6-4422-8D09-ADD264CC0F41}" srcOrd="0" destOrd="0" parTransId="{D5EBBEA1-DBEA-43A9-B20B-0E3C74769D22}" sibTransId="{86BD9E11-E476-4733-A2AF-56CC87E1BD56}"/>
    <dgm:cxn modelId="{9CC964E4-559A-4646-95F4-9A0017E44FF0}" type="presOf" srcId="{427E0BF5-88B6-4422-8D09-ADD264CC0F41}" destId="{FAC5E07F-47EA-4881-9441-226DE60C4E0C}" srcOrd="0" destOrd="0" presId="urn:microsoft.com/office/officeart/2005/8/layout/hProcess11"/>
    <dgm:cxn modelId="{172AE4F1-90C9-4A5E-B37B-740D3B593B6F}" type="presOf" srcId="{25BDF965-E7D8-4EF1-B1B9-09FFD2CC483B}" destId="{E86BDCF5-5195-40EE-B38A-9D10DFB475EF}" srcOrd="0" destOrd="0" presId="urn:microsoft.com/office/officeart/2005/8/layout/hProcess11"/>
    <dgm:cxn modelId="{3A9EB1FC-9403-433B-B72E-DDA3FE2E2877}" srcId="{3B4C62A6-DC42-4586-A143-D3DE6271E7FA}" destId="{68FE1673-EE00-4686-9C3D-B8C06033AF41}" srcOrd="3" destOrd="0" parTransId="{F7B1ACA1-D33A-43FF-AEFB-9096ED7035E7}" sibTransId="{50C693B0-3F5F-47C9-96FD-E88DD7F790CE}"/>
    <dgm:cxn modelId="{CDA8B007-699C-4402-B2D3-BE77BE4BCD9B}" type="presParOf" srcId="{911B72A2-EEE1-437E-B0C6-50ED2061B64E}" destId="{E5A16CC7-4DA8-4DB7-8F9E-EDFD8F16A1B1}" srcOrd="0" destOrd="0" presId="urn:microsoft.com/office/officeart/2005/8/layout/hProcess11"/>
    <dgm:cxn modelId="{0683758B-8E60-480C-97C1-DDF6C42CB323}" type="presParOf" srcId="{911B72A2-EEE1-437E-B0C6-50ED2061B64E}" destId="{65B2C154-56F7-42BE-B111-DFD266A43C9E}" srcOrd="1" destOrd="0" presId="urn:microsoft.com/office/officeart/2005/8/layout/hProcess11"/>
    <dgm:cxn modelId="{23396F23-F6F6-445B-BA17-141DEC8BB78F}" type="presParOf" srcId="{65B2C154-56F7-42BE-B111-DFD266A43C9E}" destId="{429155DC-E850-4EA6-919E-FADE1FB66366}" srcOrd="0" destOrd="0" presId="urn:microsoft.com/office/officeart/2005/8/layout/hProcess11"/>
    <dgm:cxn modelId="{CBC513E0-813F-4E7B-AC99-AA11D3129F3B}" type="presParOf" srcId="{429155DC-E850-4EA6-919E-FADE1FB66366}" destId="{FAC5E07F-47EA-4881-9441-226DE60C4E0C}" srcOrd="0" destOrd="0" presId="urn:microsoft.com/office/officeart/2005/8/layout/hProcess11"/>
    <dgm:cxn modelId="{A45F3212-34AB-41AE-885B-553490DF667E}" type="presParOf" srcId="{429155DC-E850-4EA6-919E-FADE1FB66366}" destId="{01FB4CFA-80D3-42F5-B6EF-D81EEE3AF35C}" srcOrd="1" destOrd="0" presId="urn:microsoft.com/office/officeart/2005/8/layout/hProcess11"/>
    <dgm:cxn modelId="{9FD191C7-F15B-42FA-97EF-A76ABCEF644E}" type="presParOf" srcId="{429155DC-E850-4EA6-919E-FADE1FB66366}" destId="{7FFD1C8E-2D64-4079-8B2B-C0812F971E09}" srcOrd="2" destOrd="0" presId="urn:microsoft.com/office/officeart/2005/8/layout/hProcess11"/>
    <dgm:cxn modelId="{1CA62062-25B3-4023-9DC4-A3F8E9657A2B}" type="presParOf" srcId="{65B2C154-56F7-42BE-B111-DFD266A43C9E}" destId="{87A747BF-F00F-44F1-9825-009F9B73EBA2}" srcOrd="1" destOrd="0" presId="urn:microsoft.com/office/officeart/2005/8/layout/hProcess11"/>
    <dgm:cxn modelId="{E61F3782-2F52-45A7-9BDF-5D6C85341311}" type="presParOf" srcId="{65B2C154-56F7-42BE-B111-DFD266A43C9E}" destId="{4DA07BA3-9DAD-4174-BCA6-B5E2013C4773}" srcOrd="2" destOrd="0" presId="urn:microsoft.com/office/officeart/2005/8/layout/hProcess11"/>
    <dgm:cxn modelId="{45C8B965-CDE1-47A8-8024-82A01119D86F}" type="presParOf" srcId="{4DA07BA3-9DAD-4174-BCA6-B5E2013C4773}" destId="{B48CC076-9A36-474D-A9DD-69717E46E5FD}" srcOrd="0" destOrd="0" presId="urn:microsoft.com/office/officeart/2005/8/layout/hProcess11"/>
    <dgm:cxn modelId="{1D8A7B7C-C5F8-4185-B58A-9BB9D9F34C12}" type="presParOf" srcId="{4DA07BA3-9DAD-4174-BCA6-B5E2013C4773}" destId="{EE67B02F-B75C-4B7A-8045-A0FC42F38295}" srcOrd="1" destOrd="0" presId="urn:microsoft.com/office/officeart/2005/8/layout/hProcess11"/>
    <dgm:cxn modelId="{CC0FB15E-89D2-45A4-968F-B937747F68CD}" type="presParOf" srcId="{4DA07BA3-9DAD-4174-BCA6-B5E2013C4773}" destId="{7036B12F-22A8-401F-904F-E7929CBE03E3}" srcOrd="2" destOrd="0" presId="urn:microsoft.com/office/officeart/2005/8/layout/hProcess11"/>
    <dgm:cxn modelId="{2CA83EE8-B8CA-4E44-8576-89C7A2CD3C2C}" type="presParOf" srcId="{65B2C154-56F7-42BE-B111-DFD266A43C9E}" destId="{8442EB93-5BD6-4B71-8D0A-89610DB358C8}" srcOrd="3" destOrd="0" presId="urn:microsoft.com/office/officeart/2005/8/layout/hProcess11"/>
    <dgm:cxn modelId="{BAB907D8-48CC-420A-BDC4-3C83F4328A6B}" type="presParOf" srcId="{65B2C154-56F7-42BE-B111-DFD266A43C9E}" destId="{2B8172D2-6173-4730-B18D-11C2FA9D3BD0}" srcOrd="4" destOrd="0" presId="urn:microsoft.com/office/officeart/2005/8/layout/hProcess11"/>
    <dgm:cxn modelId="{BAFDBD64-A177-44C4-AD8A-90D8C2201CEB}" type="presParOf" srcId="{2B8172D2-6173-4730-B18D-11C2FA9D3BD0}" destId="{C465A5F3-9D17-406B-B06A-FE67C6D80D47}" srcOrd="0" destOrd="0" presId="urn:microsoft.com/office/officeart/2005/8/layout/hProcess11"/>
    <dgm:cxn modelId="{80843AD6-4735-42BE-8B16-5716FFD713DB}" type="presParOf" srcId="{2B8172D2-6173-4730-B18D-11C2FA9D3BD0}" destId="{3736FA1E-2005-4BF3-A718-F350FFFD6FFC}" srcOrd="1" destOrd="0" presId="urn:microsoft.com/office/officeart/2005/8/layout/hProcess11"/>
    <dgm:cxn modelId="{7F8A1DF9-A8AD-4A2B-8B54-80F3CFF8D11B}" type="presParOf" srcId="{2B8172D2-6173-4730-B18D-11C2FA9D3BD0}" destId="{359C0C79-6ECF-4499-8449-112B7DBBC4A5}" srcOrd="2" destOrd="0" presId="urn:microsoft.com/office/officeart/2005/8/layout/hProcess11"/>
    <dgm:cxn modelId="{E182AFEE-DA5D-4179-AA81-E66D835700EA}" type="presParOf" srcId="{65B2C154-56F7-42BE-B111-DFD266A43C9E}" destId="{3E62E5E9-927E-472A-BFFA-8AD8D8C82014}" srcOrd="5" destOrd="0" presId="urn:microsoft.com/office/officeart/2005/8/layout/hProcess11"/>
    <dgm:cxn modelId="{8F859BC4-889E-499E-8DB7-45D8F948313C}" type="presParOf" srcId="{65B2C154-56F7-42BE-B111-DFD266A43C9E}" destId="{AB5BA24F-B862-4196-AA3B-6065B2D94C29}" srcOrd="6" destOrd="0" presId="urn:microsoft.com/office/officeart/2005/8/layout/hProcess11"/>
    <dgm:cxn modelId="{B3F93CDB-EEC9-44D3-8C34-CC7A63F797E5}" type="presParOf" srcId="{AB5BA24F-B862-4196-AA3B-6065B2D94C29}" destId="{39C204E5-D813-47B5-A6BF-538F2ABB34F3}" srcOrd="0" destOrd="0" presId="urn:microsoft.com/office/officeart/2005/8/layout/hProcess11"/>
    <dgm:cxn modelId="{D77DF956-E4E9-4C35-B443-C1E7C6A55024}" type="presParOf" srcId="{AB5BA24F-B862-4196-AA3B-6065B2D94C29}" destId="{C6B95B1E-BB00-4B8F-99FF-5E10B104B4D9}" srcOrd="1" destOrd="0" presId="urn:microsoft.com/office/officeart/2005/8/layout/hProcess11"/>
    <dgm:cxn modelId="{4B450FC5-85DF-48EC-9816-D7085328C945}" type="presParOf" srcId="{AB5BA24F-B862-4196-AA3B-6065B2D94C29}" destId="{25CE918B-AF34-449B-99A8-AA20F2C442DE}" srcOrd="2" destOrd="0" presId="urn:microsoft.com/office/officeart/2005/8/layout/hProcess11"/>
    <dgm:cxn modelId="{416DBF18-CF36-4549-B96D-266479716155}" type="presParOf" srcId="{65B2C154-56F7-42BE-B111-DFD266A43C9E}" destId="{55AC6E35-7C2D-406F-ABCA-2B50D2023A78}" srcOrd="7" destOrd="0" presId="urn:microsoft.com/office/officeart/2005/8/layout/hProcess11"/>
    <dgm:cxn modelId="{8306D087-FFBF-419C-A305-C993F08783E6}" type="presParOf" srcId="{65B2C154-56F7-42BE-B111-DFD266A43C9E}" destId="{47F4CEE4-F57B-4D59-85E1-3ABD09429419}" srcOrd="8" destOrd="0" presId="urn:microsoft.com/office/officeart/2005/8/layout/hProcess11"/>
    <dgm:cxn modelId="{7A8252BA-0A08-4DE4-B662-458BB7506EE8}" type="presParOf" srcId="{47F4CEE4-F57B-4D59-85E1-3ABD09429419}" destId="{E86BDCF5-5195-40EE-B38A-9D10DFB475EF}" srcOrd="0" destOrd="0" presId="urn:microsoft.com/office/officeart/2005/8/layout/hProcess11"/>
    <dgm:cxn modelId="{D2B1EF6E-BD7A-4583-B727-BCE06E5C59D8}" type="presParOf" srcId="{47F4CEE4-F57B-4D59-85E1-3ABD09429419}" destId="{E72FB7E1-1CFD-4BF3-A78D-89B9F9A7E12B}" srcOrd="1" destOrd="0" presId="urn:microsoft.com/office/officeart/2005/8/layout/hProcess11"/>
    <dgm:cxn modelId="{22184D8E-7964-428B-A945-EB6CDC19F9C8}" type="presParOf" srcId="{47F4CEE4-F57B-4D59-85E1-3ABD09429419}" destId="{5A50C32F-48F3-43DE-8178-ED5FCF62C362}" srcOrd="2" destOrd="0" presId="urn:microsoft.com/office/officeart/2005/8/layout/hProcess11"/>
    <dgm:cxn modelId="{CEAB2072-E432-47E4-A484-CD4CBCB56560}" type="presParOf" srcId="{65B2C154-56F7-42BE-B111-DFD266A43C9E}" destId="{511C76D6-16BF-4AB8-8D51-B2B097E289AD}" srcOrd="9" destOrd="0" presId="urn:microsoft.com/office/officeart/2005/8/layout/hProcess11"/>
    <dgm:cxn modelId="{735D3FC4-6457-477F-877F-F4039CBAE6C9}" type="presParOf" srcId="{65B2C154-56F7-42BE-B111-DFD266A43C9E}" destId="{F175187F-E6D1-4C8A-ACDE-A1ABAEDDCD19}" srcOrd="10" destOrd="0" presId="urn:microsoft.com/office/officeart/2005/8/layout/hProcess11"/>
    <dgm:cxn modelId="{C0281B61-7EB2-4A86-8FDA-BE2A4CC07C4C}" type="presParOf" srcId="{F175187F-E6D1-4C8A-ACDE-A1ABAEDDCD19}" destId="{FA97DB07-A50D-4AB7-BBCF-A9BEE4F066D3}" srcOrd="0" destOrd="0" presId="urn:microsoft.com/office/officeart/2005/8/layout/hProcess11"/>
    <dgm:cxn modelId="{0C08A5D0-E7F3-47CD-95B3-A6B7D53A90E1}" type="presParOf" srcId="{F175187F-E6D1-4C8A-ACDE-A1ABAEDDCD19}" destId="{018290D9-CCB3-4A58-A44C-785C122B5969}" srcOrd="1" destOrd="0" presId="urn:microsoft.com/office/officeart/2005/8/layout/hProcess11"/>
    <dgm:cxn modelId="{1C59C15C-B35B-483B-A74D-7862785FF2A8}" type="presParOf" srcId="{F175187F-E6D1-4C8A-ACDE-A1ABAEDDCD19}" destId="{9E538A33-1A42-4845-8BFF-BE0FFBB34233}" srcOrd="2" destOrd="0" presId="urn:microsoft.com/office/officeart/2005/8/layout/hProcess11"/>
    <dgm:cxn modelId="{D25E0569-94BA-4A35-A96B-70D45C568822}" type="presParOf" srcId="{65B2C154-56F7-42BE-B111-DFD266A43C9E}" destId="{638AE5D2-7DD4-453D-9AF6-59A9B68FBBD4}" srcOrd="11" destOrd="0" presId="urn:microsoft.com/office/officeart/2005/8/layout/hProcess11"/>
    <dgm:cxn modelId="{F0C5D7F5-2E9D-49F6-A0ED-50ECF18CF20B}" type="presParOf" srcId="{65B2C154-56F7-42BE-B111-DFD266A43C9E}" destId="{28C7E3EA-0F66-4D24-A155-6838D1386729}" srcOrd="12" destOrd="0" presId="urn:microsoft.com/office/officeart/2005/8/layout/hProcess11"/>
    <dgm:cxn modelId="{3A613D36-99BF-4F2C-8D96-1AD53B3F476C}" type="presParOf" srcId="{28C7E3EA-0F66-4D24-A155-6838D1386729}" destId="{CC9EE795-102C-411A-9184-2E03ACD62796}" srcOrd="0" destOrd="0" presId="urn:microsoft.com/office/officeart/2005/8/layout/hProcess11"/>
    <dgm:cxn modelId="{1D728680-0F26-4A1E-BB8C-F676FA64563F}" type="presParOf" srcId="{28C7E3EA-0F66-4D24-A155-6838D1386729}" destId="{FB070FC8-8790-4C0B-AC50-27A6BC6C77EE}" srcOrd="1" destOrd="0" presId="urn:microsoft.com/office/officeart/2005/8/layout/hProcess11"/>
    <dgm:cxn modelId="{C20427D6-1033-4779-8E03-F0D14048B470}" type="presParOf" srcId="{28C7E3EA-0F66-4D24-A155-6838D1386729}" destId="{E979E16A-628F-48C6-AE9F-3D263A33DB1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D6736-7375-4925-838F-020EA86C8F4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EDA7C-A96F-497B-8CD8-9365C8977349}">
      <dgm:prSet/>
      <dgm:spPr/>
      <dgm:t>
        <a:bodyPr/>
        <a:lstStyle/>
        <a:p>
          <a:r>
            <a:rPr lang="en-US" dirty="0"/>
            <a:t>ETL / ELT</a:t>
          </a:r>
        </a:p>
      </dgm:t>
    </dgm:pt>
    <dgm:pt modelId="{EFA2D418-7B03-4EB7-90E8-02C8E11466AE}" type="parTrans" cxnId="{B38A5677-76EC-4681-861C-7177B0A75212}">
      <dgm:prSet/>
      <dgm:spPr/>
      <dgm:t>
        <a:bodyPr/>
        <a:lstStyle/>
        <a:p>
          <a:endParaRPr lang="en-US"/>
        </a:p>
      </dgm:t>
    </dgm:pt>
    <dgm:pt modelId="{0B37C47E-3727-458A-A360-EFE818BAA762}" type="sibTrans" cxnId="{B38A5677-76EC-4681-861C-7177B0A75212}">
      <dgm:prSet/>
      <dgm:spPr/>
      <dgm:t>
        <a:bodyPr/>
        <a:lstStyle/>
        <a:p>
          <a:endParaRPr lang="en-US"/>
        </a:p>
      </dgm:t>
    </dgm:pt>
    <dgm:pt modelId="{71C8DEAA-4CCA-42C9-BA97-3EB10F1C79F4}">
      <dgm:prSet/>
      <dgm:spPr/>
      <dgm:t>
        <a:bodyPr/>
        <a:lstStyle/>
        <a:p>
          <a:r>
            <a:rPr lang="en-US" dirty="0"/>
            <a:t>Orchestrate Activities</a:t>
          </a:r>
        </a:p>
      </dgm:t>
    </dgm:pt>
    <dgm:pt modelId="{B250CE5F-4BB1-4425-8871-11CBC2B17F6C}" type="parTrans" cxnId="{62BDE247-735D-4146-B8CD-3266B570D34C}">
      <dgm:prSet/>
      <dgm:spPr/>
      <dgm:t>
        <a:bodyPr/>
        <a:lstStyle/>
        <a:p>
          <a:endParaRPr lang="en-US"/>
        </a:p>
      </dgm:t>
    </dgm:pt>
    <dgm:pt modelId="{E452FCCB-AA92-4DA2-85F8-807D1CDFB164}" type="sibTrans" cxnId="{62BDE247-735D-4146-B8CD-3266B570D34C}">
      <dgm:prSet/>
      <dgm:spPr/>
      <dgm:t>
        <a:bodyPr/>
        <a:lstStyle/>
        <a:p>
          <a:endParaRPr lang="en-US"/>
        </a:p>
      </dgm:t>
    </dgm:pt>
    <dgm:pt modelId="{954CED5B-673A-4129-BC88-8EDB6D797254}">
      <dgm:prSet/>
      <dgm:spPr/>
      <dgm:t>
        <a:bodyPr/>
        <a:lstStyle/>
        <a:p>
          <a:r>
            <a:rPr lang="en-US" dirty="0"/>
            <a:t>Import / Export Data</a:t>
          </a:r>
        </a:p>
      </dgm:t>
    </dgm:pt>
    <dgm:pt modelId="{913C03CE-94C7-4803-A5A1-985F22A8D140}" type="parTrans" cxnId="{FAB386C0-6854-4629-B4F5-9F4769F9CC02}">
      <dgm:prSet/>
      <dgm:spPr/>
      <dgm:t>
        <a:bodyPr/>
        <a:lstStyle/>
        <a:p>
          <a:endParaRPr lang="en-US"/>
        </a:p>
      </dgm:t>
    </dgm:pt>
    <dgm:pt modelId="{0549F815-99FD-4553-8462-9AD84E713398}" type="sibTrans" cxnId="{FAB386C0-6854-4629-B4F5-9F4769F9CC02}">
      <dgm:prSet/>
      <dgm:spPr/>
      <dgm:t>
        <a:bodyPr/>
        <a:lstStyle/>
        <a:p>
          <a:endParaRPr lang="en-US"/>
        </a:p>
      </dgm:t>
    </dgm:pt>
    <dgm:pt modelId="{41F0DA9A-B0B0-45EB-B05E-78F85141FE0D}">
      <dgm:prSet custT="1"/>
      <dgm:spPr/>
      <dgm:t>
        <a:bodyPr/>
        <a:lstStyle/>
        <a:p>
          <a:r>
            <a:rPr lang="en-US" sz="2000" dirty="0"/>
            <a:t>Sync DBs</a:t>
          </a:r>
        </a:p>
      </dgm:t>
    </dgm:pt>
    <dgm:pt modelId="{55A9C3C1-DB12-45D4-8DB7-1559E9F94A97}" type="parTrans" cxnId="{B8E62EAC-2542-4358-B074-C2E0A03B7ED0}">
      <dgm:prSet/>
      <dgm:spPr/>
      <dgm:t>
        <a:bodyPr/>
        <a:lstStyle/>
        <a:p>
          <a:endParaRPr lang="en-US"/>
        </a:p>
      </dgm:t>
    </dgm:pt>
    <dgm:pt modelId="{3AA0933F-F8A2-4B13-B9A6-52C373632F95}" type="sibTrans" cxnId="{B8E62EAC-2542-4358-B074-C2E0A03B7ED0}">
      <dgm:prSet/>
      <dgm:spPr/>
      <dgm:t>
        <a:bodyPr/>
        <a:lstStyle/>
        <a:p>
          <a:endParaRPr lang="en-US"/>
        </a:p>
      </dgm:t>
    </dgm:pt>
    <dgm:pt modelId="{76022A3D-6A03-49F6-8D44-42A869BF4803}">
      <dgm:prSet custT="1"/>
      <dgm:spPr/>
      <dgm:t>
        <a:bodyPr/>
        <a:lstStyle/>
        <a:p>
          <a:r>
            <a:rPr lang="en-US" sz="2000" dirty="0"/>
            <a:t>Integrate services / APIs</a:t>
          </a:r>
        </a:p>
      </dgm:t>
    </dgm:pt>
    <dgm:pt modelId="{CB1F7F47-F2E8-4B37-942F-3D00AF6B06E9}" type="parTrans" cxnId="{EA1DD1B5-8852-480C-A4D3-8695FF26E75E}">
      <dgm:prSet/>
      <dgm:spPr/>
      <dgm:t>
        <a:bodyPr/>
        <a:lstStyle/>
        <a:p>
          <a:endParaRPr lang="en-US"/>
        </a:p>
      </dgm:t>
    </dgm:pt>
    <dgm:pt modelId="{13CDB9D2-17C1-4E33-8E2E-A07ABA7528AA}" type="sibTrans" cxnId="{EA1DD1B5-8852-480C-A4D3-8695FF26E75E}">
      <dgm:prSet/>
      <dgm:spPr/>
      <dgm:t>
        <a:bodyPr/>
        <a:lstStyle/>
        <a:p>
          <a:endParaRPr lang="en-US"/>
        </a:p>
      </dgm:t>
    </dgm:pt>
    <dgm:pt modelId="{CCE6A673-E5A6-4B4B-8CB1-8B6C060C476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Data warehouse loads</a:t>
          </a:r>
        </a:p>
      </dgm:t>
    </dgm:pt>
    <dgm:pt modelId="{B0A73187-5B14-4E4F-896E-307ACCD34D19}" type="parTrans" cxnId="{A278CF24-8405-4BF5-AF90-060EBC26E664}">
      <dgm:prSet/>
      <dgm:spPr/>
      <dgm:t>
        <a:bodyPr/>
        <a:lstStyle/>
        <a:p>
          <a:endParaRPr lang="en-US"/>
        </a:p>
      </dgm:t>
    </dgm:pt>
    <dgm:pt modelId="{46DBAAAB-7EB4-4156-ABC5-DBDBCB1F616A}" type="sibTrans" cxnId="{A278CF24-8405-4BF5-AF90-060EBC26E664}">
      <dgm:prSet/>
      <dgm:spPr/>
      <dgm:t>
        <a:bodyPr/>
        <a:lstStyle/>
        <a:p>
          <a:endParaRPr lang="en-US"/>
        </a:p>
      </dgm:t>
    </dgm:pt>
    <dgm:pt modelId="{1225F71E-83FA-4AC9-A9E2-2B3CCE886095}">
      <dgm:prSet custT="1"/>
      <dgm:spPr/>
      <dgm:t>
        <a:bodyPr/>
        <a:lstStyle/>
        <a:p>
          <a:r>
            <a:rPr lang="en-US" sz="2000" dirty="0"/>
            <a:t>Job scheduling</a:t>
          </a:r>
        </a:p>
      </dgm:t>
    </dgm:pt>
    <dgm:pt modelId="{BEA638A7-6145-465F-99E5-28643DF7D410}" type="parTrans" cxnId="{6CCA4B2D-A0F9-4810-9506-7C3C316D373D}">
      <dgm:prSet/>
      <dgm:spPr/>
      <dgm:t>
        <a:bodyPr/>
        <a:lstStyle/>
        <a:p>
          <a:endParaRPr lang="en-US"/>
        </a:p>
      </dgm:t>
    </dgm:pt>
    <dgm:pt modelId="{15C9D002-8C1A-4B91-B0DE-F185F24E99B6}" type="sibTrans" cxnId="{6CCA4B2D-A0F9-4810-9506-7C3C316D373D}">
      <dgm:prSet/>
      <dgm:spPr/>
      <dgm:t>
        <a:bodyPr/>
        <a:lstStyle/>
        <a:p>
          <a:endParaRPr lang="en-US"/>
        </a:p>
      </dgm:t>
    </dgm:pt>
    <dgm:pt modelId="{D06140BB-6DF0-41C6-A9DD-C50995A66E2C}">
      <dgm:prSet custT="1"/>
      <dgm:spPr/>
      <dgm:t>
        <a:bodyPr/>
        <a:lstStyle/>
        <a:p>
          <a:pPr>
            <a:buNone/>
          </a:pPr>
          <a:endParaRPr lang="en-US" sz="2000" dirty="0"/>
        </a:p>
      </dgm:t>
    </dgm:pt>
    <dgm:pt modelId="{0A9D4C33-94B4-4B86-B707-13C183BEF92B}" type="parTrans" cxnId="{2D2AF5B1-9B50-4C65-8366-3A34754591BE}">
      <dgm:prSet/>
      <dgm:spPr/>
      <dgm:t>
        <a:bodyPr/>
        <a:lstStyle/>
        <a:p>
          <a:endParaRPr lang="en-US"/>
        </a:p>
      </dgm:t>
    </dgm:pt>
    <dgm:pt modelId="{87AF59AA-4A83-48DC-B2A8-D688B6887BBF}" type="sibTrans" cxnId="{2D2AF5B1-9B50-4C65-8366-3A34754591BE}">
      <dgm:prSet/>
      <dgm:spPr/>
      <dgm:t>
        <a:bodyPr/>
        <a:lstStyle/>
        <a:p>
          <a:endParaRPr lang="en-US"/>
        </a:p>
      </dgm:t>
    </dgm:pt>
    <dgm:pt modelId="{961CDBCE-BCAC-4F50-8EDF-3A1BA9F54FF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Replace / Augment SSIS</a:t>
          </a:r>
        </a:p>
      </dgm:t>
    </dgm:pt>
    <dgm:pt modelId="{443EB775-933C-4957-A3E9-9F3301553203}" type="parTrans" cxnId="{D67F977E-8CDE-4084-B4D3-D83362815F8A}">
      <dgm:prSet/>
      <dgm:spPr/>
      <dgm:t>
        <a:bodyPr/>
        <a:lstStyle/>
        <a:p>
          <a:endParaRPr lang="en-US"/>
        </a:p>
      </dgm:t>
    </dgm:pt>
    <dgm:pt modelId="{05A7B8AD-232A-4861-A789-F95126FFFB6A}" type="sibTrans" cxnId="{D67F977E-8CDE-4084-B4D3-D83362815F8A}">
      <dgm:prSet/>
      <dgm:spPr/>
      <dgm:t>
        <a:bodyPr/>
        <a:lstStyle/>
        <a:p>
          <a:endParaRPr lang="en-US"/>
        </a:p>
      </dgm:t>
    </dgm:pt>
    <dgm:pt modelId="{D176210A-4FB0-4302-A3A4-180BAE3A28CD}">
      <dgm:prSet custT="1"/>
      <dgm:spPr/>
      <dgm:t>
        <a:bodyPr/>
        <a:lstStyle/>
        <a:p>
          <a:r>
            <a:rPr lang="en-US" sz="2000" dirty="0"/>
            <a:t>Logic Apps type functions</a:t>
          </a:r>
        </a:p>
      </dgm:t>
    </dgm:pt>
    <dgm:pt modelId="{3ED91285-25E5-4EAE-B13F-1DEDEF4E2A8E}" type="parTrans" cxnId="{45736A6C-C167-4964-BC2B-91F656E30BC2}">
      <dgm:prSet/>
      <dgm:spPr/>
      <dgm:t>
        <a:bodyPr/>
        <a:lstStyle/>
        <a:p>
          <a:endParaRPr lang="en-US"/>
        </a:p>
      </dgm:t>
    </dgm:pt>
    <dgm:pt modelId="{8EE3BF75-DB7B-4206-B195-FA9B258E9619}" type="sibTrans" cxnId="{45736A6C-C167-4964-BC2B-91F656E30BC2}">
      <dgm:prSet/>
      <dgm:spPr/>
      <dgm:t>
        <a:bodyPr/>
        <a:lstStyle/>
        <a:p>
          <a:endParaRPr lang="en-US"/>
        </a:p>
      </dgm:t>
    </dgm:pt>
    <dgm:pt modelId="{320F5F9F-D34B-4056-A7B8-93A814FFE1BC}">
      <dgm:prSet custT="1"/>
      <dgm:spPr/>
      <dgm:t>
        <a:bodyPr/>
        <a:lstStyle/>
        <a:p>
          <a:r>
            <a:rPr lang="en-US" sz="2000" dirty="0"/>
            <a:t>One-off import/export</a:t>
          </a:r>
        </a:p>
      </dgm:t>
    </dgm:pt>
    <dgm:pt modelId="{7F4A1BBE-3062-48AC-9C99-3541052A106F}" type="parTrans" cxnId="{975F69FA-1AF5-448A-B46F-5E8B58D2F633}">
      <dgm:prSet/>
      <dgm:spPr/>
      <dgm:t>
        <a:bodyPr/>
        <a:lstStyle/>
        <a:p>
          <a:endParaRPr lang="en-US"/>
        </a:p>
      </dgm:t>
    </dgm:pt>
    <dgm:pt modelId="{C059AE7A-3A26-4528-B489-6F4E89BCE6AD}" type="sibTrans" cxnId="{975F69FA-1AF5-448A-B46F-5E8B58D2F633}">
      <dgm:prSet/>
      <dgm:spPr/>
      <dgm:t>
        <a:bodyPr/>
        <a:lstStyle/>
        <a:p>
          <a:endParaRPr lang="en-US"/>
        </a:p>
      </dgm:t>
    </dgm:pt>
    <dgm:pt modelId="{60C317D2-C49B-485F-AE2C-765B57B011F8}" type="pres">
      <dgm:prSet presAssocID="{913D6736-7375-4925-838F-020EA86C8F49}" presName="Name0" presStyleCnt="0">
        <dgm:presLayoutVars>
          <dgm:dir/>
          <dgm:animLvl val="lvl"/>
          <dgm:resizeHandles val="exact"/>
        </dgm:presLayoutVars>
      </dgm:prSet>
      <dgm:spPr/>
    </dgm:pt>
    <dgm:pt modelId="{D4970A5F-8366-42E1-BE80-294776FFD441}" type="pres">
      <dgm:prSet presAssocID="{19BEDA7C-A96F-497B-8CD8-9365C8977349}" presName="composite" presStyleCnt="0"/>
      <dgm:spPr/>
    </dgm:pt>
    <dgm:pt modelId="{E470CC96-EBF2-403F-8579-718553E2CA9C}" type="pres">
      <dgm:prSet presAssocID="{19BEDA7C-A96F-497B-8CD8-9365C897734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75885D4-4005-49B7-AD89-AF966F31D79D}" type="pres">
      <dgm:prSet presAssocID="{19BEDA7C-A96F-497B-8CD8-9365C8977349}" presName="desTx" presStyleLbl="alignAccFollowNode1" presStyleIdx="0" presStyleCnt="3">
        <dgm:presLayoutVars>
          <dgm:bulletEnabled val="1"/>
        </dgm:presLayoutVars>
      </dgm:prSet>
      <dgm:spPr/>
    </dgm:pt>
    <dgm:pt modelId="{AEE55070-91C8-4993-9DAB-D6ABA4AE31B5}" type="pres">
      <dgm:prSet presAssocID="{0B37C47E-3727-458A-A360-EFE818BAA762}" presName="space" presStyleCnt="0"/>
      <dgm:spPr/>
    </dgm:pt>
    <dgm:pt modelId="{FA60B7BA-3015-47F5-ACF7-FF7CE6008D46}" type="pres">
      <dgm:prSet presAssocID="{71C8DEAA-4CCA-42C9-BA97-3EB10F1C79F4}" presName="composite" presStyleCnt="0"/>
      <dgm:spPr/>
    </dgm:pt>
    <dgm:pt modelId="{307CA07D-0DEA-4629-9EE7-4CDD430CDB6B}" type="pres">
      <dgm:prSet presAssocID="{71C8DEAA-4CCA-42C9-BA97-3EB10F1C79F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29F7B2-D42A-4691-9CAA-362D4CA80B22}" type="pres">
      <dgm:prSet presAssocID="{71C8DEAA-4CCA-42C9-BA97-3EB10F1C79F4}" presName="desTx" presStyleLbl="alignAccFollowNode1" presStyleIdx="1" presStyleCnt="3">
        <dgm:presLayoutVars>
          <dgm:bulletEnabled val="1"/>
        </dgm:presLayoutVars>
      </dgm:prSet>
      <dgm:spPr/>
    </dgm:pt>
    <dgm:pt modelId="{448C0572-CD49-4D15-B667-763A284C8340}" type="pres">
      <dgm:prSet presAssocID="{E452FCCB-AA92-4DA2-85F8-807D1CDFB164}" presName="space" presStyleCnt="0"/>
      <dgm:spPr/>
    </dgm:pt>
    <dgm:pt modelId="{AE89CA63-DDD7-4170-B56F-77D4E12338A0}" type="pres">
      <dgm:prSet presAssocID="{954CED5B-673A-4129-BC88-8EDB6D797254}" presName="composite" presStyleCnt="0"/>
      <dgm:spPr/>
    </dgm:pt>
    <dgm:pt modelId="{D2A9A840-9C5E-4492-93BC-8F06D750AF1A}" type="pres">
      <dgm:prSet presAssocID="{954CED5B-673A-4129-BC88-8EDB6D79725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17B4AF1-45F2-4A3F-9C50-DA2E1DFED70C}" type="pres">
      <dgm:prSet presAssocID="{954CED5B-673A-4129-BC88-8EDB6D79725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278CF24-8405-4BF5-AF90-060EBC26E664}" srcId="{19BEDA7C-A96F-497B-8CD8-9365C8977349}" destId="{CCE6A673-E5A6-4B4B-8CB1-8B6C060C4766}" srcOrd="0" destOrd="0" parTransId="{B0A73187-5B14-4E4F-896E-307ACCD34D19}" sibTransId="{46DBAAAB-7EB4-4156-ABC5-DBDBCB1F616A}"/>
    <dgm:cxn modelId="{6CCA4B2D-A0F9-4810-9506-7C3C316D373D}" srcId="{71C8DEAA-4CCA-42C9-BA97-3EB10F1C79F4}" destId="{1225F71E-83FA-4AC9-A9E2-2B3CCE886095}" srcOrd="0" destOrd="0" parTransId="{BEA638A7-6145-465F-99E5-28643DF7D410}" sibTransId="{15C9D002-8C1A-4B91-B0DE-F185F24E99B6}"/>
    <dgm:cxn modelId="{87208243-9116-4C30-8C57-C42B06040395}" type="presOf" srcId="{961CDBCE-BCAC-4F50-8EDF-3A1BA9F54FFB}" destId="{675885D4-4005-49B7-AD89-AF966F31D79D}" srcOrd="0" destOrd="1" presId="urn:microsoft.com/office/officeart/2005/8/layout/hList1"/>
    <dgm:cxn modelId="{F18E5767-17B7-464D-8EEE-45725D4AA633}" type="presOf" srcId="{1225F71E-83FA-4AC9-A9E2-2B3CCE886095}" destId="{A629F7B2-D42A-4691-9CAA-362D4CA80B22}" srcOrd="0" destOrd="0" presId="urn:microsoft.com/office/officeart/2005/8/layout/hList1"/>
    <dgm:cxn modelId="{62BDE247-735D-4146-B8CD-3266B570D34C}" srcId="{913D6736-7375-4925-838F-020EA86C8F49}" destId="{71C8DEAA-4CCA-42C9-BA97-3EB10F1C79F4}" srcOrd="1" destOrd="0" parTransId="{B250CE5F-4BB1-4425-8871-11CBC2B17F6C}" sibTransId="{E452FCCB-AA92-4DA2-85F8-807D1CDFB164}"/>
    <dgm:cxn modelId="{45736A6C-C167-4964-BC2B-91F656E30BC2}" srcId="{71C8DEAA-4CCA-42C9-BA97-3EB10F1C79F4}" destId="{D176210A-4FB0-4302-A3A4-180BAE3A28CD}" srcOrd="1" destOrd="0" parTransId="{3ED91285-25E5-4EAE-B13F-1DEDEF4E2A8E}" sibTransId="{8EE3BF75-DB7B-4206-B195-FA9B258E9619}"/>
    <dgm:cxn modelId="{E1994F6E-DB20-4D29-A22B-7FFC30BCF435}" type="presOf" srcId="{913D6736-7375-4925-838F-020EA86C8F49}" destId="{60C317D2-C49B-485F-AE2C-765B57B011F8}" srcOrd="0" destOrd="0" presId="urn:microsoft.com/office/officeart/2005/8/layout/hList1"/>
    <dgm:cxn modelId="{D69DE76F-627F-4F7B-B6CD-30BFE9EF7A36}" type="presOf" srcId="{320F5F9F-D34B-4056-A7B8-93A814FFE1BC}" destId="{817B4AF1-45F2-4A3F-9C50-DA2E1DFED70C}" srcOrd="0" destOrd="2" presId="urn:microsoft.com/office/officeart/2005/8/layout/hList1"/>
    <dgm:cxn modelId="{AEC0E655-EF3D-4780-8CD4-721DBD778D84}" type="presOf" srcId="{D06140BB-6DF0-41C6-A9DD-C50995A66E2C}" destId="{675885D4-4005-49B7-AD89-AF966F31D79D}" srcOrd="0" destOrd="2" presId="urn:microsoft.com/office/officeart/2005/8/layout/hList1"/>
    <dgm:cxn modelId="{B38A5677-76EC-4681-861C-7177B0A75212}" srcId="{913D6736-7375-4925-838F-020EA86C8F49}" destId="{19BEDA7C-A96F-497B-8CD8-9365C8977349}" srcOrd="0" destOrd="0" parTransId="{EFA2D418-7B03-4EB7-90E8-02C8E11466AE}" sibTransId="{0B37C47E-3727-458A-A360-EFE818BAA762}"/>
    <dgm:cxn modelId="{EB8C3358-A90F-475C-A52A-09DD0E520469}" type="presOf" srcId="{71C8DEAA-4CCA-42C9-BA97-3EB10F1C79F4}" destId="{307CA07D-0DEA-4629-9EE7-4CDD430CDB6B}" srcOrd="0" destOrd="0" presId="urn:microsoft.com/office/officeart/2005/8/layout/hList1"/>
    <dgm:cxn modelId="{8CCDF859-F2ED-4BD8-A535-E68C199960E8}" type="presOf" srcId="{76022A3D-6A03-49F6-8D44-42A869BF4803}" destId="{817B4AF1-45F2-4A3F-9C50-DA2E1DFED70C}" srcOrd="0" destOrd="1" presId="urn:microsoft.com/office/officeart/2005/8/layout/hList1"/>
    <dgm:cxn modelId="{D67F977E-8CDE-4084-B4D3-D83362815F8A}" srcId="{19BEDA7C-A96F-497B-8CD8-9365C8977349}" destId="{961CDBCE-BCAC-4F50-8EDF-3A1BA9F54FFB}" srcOrd="1" destOrd="0" parTransId="{443EB775-933C-4957-A3E9-9F3301553203}" sibTransId="{05A7B8AD-232A-4861-A789-F95126FFFB6A}"/>
    <dgm:cxn modelId="{14857E86-D27E-4479-8B93-B0FFF59A26E7}" type="presOf" srcId="{41F0DA9A-B0B0-45EB-B05E-78F85141FE0D}" destId="{817B4AF1-45F2-4A3F-9C50-DA2E1DFED70C}" srcOrd="0" destOrd="0" presId="urn:microsoft.com/office/officeart/2005/8/layout/hList1"/>
    <dgm:cxn modelId="{848EC18D-243B-4064-8FB6-EFB28C4CA462}" type="presOf" srcId="{CCE6A673-E5A6-4B4B-8CB1-8B6C060C4766}" destId="{675885D4-4005-49B7-AD89-AF966F31D79D}" srcOrd="0" destOrd="0" presId="urn:microsoft.com/office/officeart/2005/8/layout/hList1"/>
    <dgm:cxn modelId="{E5CB3993-92F1-428B-A003-4F2FBD50DA5F}" type="presOf" srcId="{D176210A-4FB0-4302-A3A4-180BAE3A28CD}" destId="{A629F7B2-D42A-4691-9CAA-362D4CA80B22}" srcOrd="0" destOrd="1" presId="urn:microsoft.com/office/officeart/2005/8/layout/hList1"/>
    <dgm:cxn modelId="{AC0EE0A2-06B5-4D7F-8FD4-8489D2066B43}" type="presOf" srcId="{954CED5B-673A-4129-BC88-8EDB6D797254}" destId="{D2A9A840-9C5E-4492-93BC-8F06D750AF1A}" srcOrd="0" destOrd="0" presId="urn:microsoft.com/office/officeart/2005/8/layout/hList1"/>
    <dgm:cxn modelId="{B8E62EAC-2542-4358-B074-C2E0A03B7ED0}" srcId="{954CED5B-673A-4129-BC88-8EDB6D797254}" destId="{41F0DA9A-B0B0-45EB-B05E-78F85141FE0D}" srcOrd="0" destOrd="0" parTransId="{55A9C3C1-DB12-45D4-8DB7-1559E9F94A97}" sibTransId="{3AA0933F-F8A2-4B13-B9A6-52C373632F95}"/>
    <dgm:cxn modelId="{80217EB1-0D14-4CF1-870D-BBB8562C9A69}" type="presOf" srcId="{19BEDA7C-A96F-497B-8CD8-9365C8977349}" destId="{E470CC96-EBF2-403F-8579-718553E2CA9C}" srcOrd="0" destOrd="0" presId="urn:microsoft.com/office/officeart/2005/8/layout/hList1"/>
    <dgm:cxn modelId="{2D2AF5B1-9B50-4C65-8366-3A34754591BE}" srcId="{19BEDA7C-A96F-497B-8CD8-9365C8977349}" destId="{D06140BB-6DF0-41C6-A9DD-C50995A66E2C}" srcOrd="2" destOrd="0" parTransId="{0A9D4C33-94B4-4B86-B707-13C183BEF92B}" sibTransId="{87AF59AA-4A83-48DC-B2A8-D688B6887BBF}"/>
    <dgm:cxn modelId="{EA1DD1B5-8852-480C-A4D3-8695FF26E75E}" srcId="{954CED5B-673A-4129-BC88-8EDB6D797254}" destId="{76022A3D-6A03-49F6-8D44-42A869BF4803}" srcOrd="1" destOrd="0" parTransId="{CB1F7F47-F2E8-4B37-942F-3D00AF6B06E9}" sibTransId="{13CDB9D2-17C1-4E33-8E2E-A07ABA7528AA}"/>
    <dgm:cxn modelId="{FAB386C0-6854-4629-B4F5-9F4769F9CC02}" srcId="{913D6736-7375-4925-838F-020EA86C8F49}" destId="{954CED5B-673A-4129-BC88-8EDB6D797254}" srcOrd="2" destOrd="0" parTransId="{913C03CE-94C7-4803-A5A1-985F22A8D140}" sibTransId="{0549F815-99FD-4553-8462-9AD84E713398}"/>
    <dgm:cxn modelId="{975F69FA-1AF5-448A-B46F-5E8B58D2F633}" srcId="{954CED5B-673A-4129-BC88-8EDB6D797254}" destId="{320F5F9F-D34B-4056-A7B8-93A814FFE1BC}" srcOrd="2" destOrd="0" parTransId="{7F4A1BBE-3062-48AC-9C99-3541052A106F}" sibTransId="{C059AE7A-3A26-4528-B489-6F4E89BCE6AD}"/>
    <dgm:cxn modelId="{C75A145D-13EF-4227-80F3-1D2EA7ECD707}" type="presParOf" srcId="{60C317D2-C49B-485F-AE2C-765B57B011F8}" destId="{D4970A5F-8366-42E1-BE80-294776FFD441}" srcOrd="0" destOrd="0" presId="urn:microsoft.com/office/officeart/2005/8/layout/hList1"/>
    <dgm:cxn modelId="{6CDDF808-42D2-44DE-8BE0-9057226BC6C2}" type="presParOf" srcId="{D4970A5F-8366-42E1-BE80-294776FFD441}" destId="{E470CC96-EBF2-403F-8579-718553E2CA9C}" srcOrd="0" destOrd="0" presId="urn:microsoft.com/office/officeart/2005/8/layout/hList1"/>
    <dgm:cxn modelId="{476BDC60-067B-466D-A215-6AF8D49A9F8A}" type="presParOf" srcId="{D4970A5F-8366-42E1-BE80-294776FFD441}" destId="{675885D4-4005-49B7-AD89-AF966F31D79D}" srcOrd="1" destOrd="0" presId="urn:microsoft.com/office/officeart/2005/8/layout/hList1"/>
    <dgm:cxn modelId="{48A88095-EE63-4F2A-BBF0-B25124D5D034}" type="presParOf" srcId="{60C317D2-C49B-485F-AE2C-765B57B011F8}" destId="{AEE55070-91C8-4993-9DAB-D6ABA4AE31B5}" srcOrd="1" destOrd="0" presId="urn:microsoft.com/office/officeart/2005/8/layout/hList1"/>
    <dgm:cxn modelId="{E07D7DA1-109B-47B3-B4EC-ACDB5E92A28E}" type="presParOf" srcId="{60C317D2-C49B-485F-AE2C-765B57B011F8}" destId="{FA60B7BA-3015-47F5-ACF7-FF7CE6008D46}" srcOrd="2" destOrd="0" presId="urn:microsoft.com/office/officeart/2005/8/layout/hList1"/>
    <dgm:cxn modelId="{00E6948C-9D8A-41D0-AD4B-E2E2F399F14C}" type="presParOf" srcId="{FA60B7BA-3015-47F5-ACF7-FF7CE6008D46}" destId="{307CA07D-0DEA-4629-9EE7-4CDD430CDB6B}" srcOrd="0" destOrd="0" presId="urn:microsoft.com/office/officeart/2005/8/layout/hList1"/>
    <dgm:cxn modelId="{1F7B4988-9A98-450E-A251-9254EB5F4BE4}" type="presParOf" srcId="{FA60B7BA-3015-47F5-ACF7-FF7CE6008D46}" destId="{A629F7B2-D42A-4691-9CAA-362D4CA80B22}" srcOrd="1" destOrd="0" presId="urn:microsoft.com/office/officeart/2005/8/layout/hList1"/>
    <dgm:cxn modelId="{AE4A4B96-6C05-4C63-8A2E-98E4A41A485D}" type="presParOf" srcId="{60C317D2-C49B-485F-AE2C-765B57B011F8}" destId="{448C0572-CD49-4D15-B667-763A284C8340}" srcOrd="3" destOrd="0" presId="urn:microsoft.com/office/officeart/2005/8/layout/hList1"/>
    <dgm:cxn modelId="{E0A0A3F4-0B2A-4DD5-AECF-7621016E3721}" type="presParOf" srcId="{60C317D2-C49B-485F-AE2C-765B57B011F8}" destId="{AE89CA63-DDD7-4170-B56F-77D4E12338A0}" srcOrd="4" destOrd="0" presId="urn:microsoft.com/office/officeart/2005/8/layout/hList1"/>
    <dgm:cxn modelId="{49D25A8B-101D-495A-A01D-963D98C679C2}" type="presParOf" srcId="{AE89CA63-DDD7-4170-B56F-77D4E12338A0}" destId="{D2A9A840-9C5E-4492-93BC-8F06D750AF1A}" srcOrd="0" destOrd="0" presId="urn:microsoft.com/office/officeart/2005/8/layout/hList1"/>
    <dgm:cxn modelId="{82489917-7F48-456D-BAAE-C3D2FD516DE3}" type="presParOf" srcId="{AE89CA63-DDD7-4170-B56F-77D4E12338A0}" destId="{817B4AF1-45F2-4A3F-9C50-DA2E1DFED7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0FE5BC-28FF-4D08-9636-47835FAB08A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A5436F-4410-416B-80A4-36E6F074BA22}">
      <dgm:prSet/>
      <dgm:spPr/>
      <dgm:t>
        <a:bodyPr/>
        <a:lstStyle/>
        <a:p>
          <a:r>
            <a:rPr lang="en-US" dirty="0"/>
            <a:t>Lives in Azure</a:t>
          </a:r>
        </a:p>
      </dgm:t>
    </dgm:pt>
    <dgm:pt modelId="{9EF1C150-8088-4E41-963D-C67E572769F9}" type="parTrans" cxnId="{02EAEE09-1BD7-4AAB-AA3A-A60D82A18285}">
      <dgm:prSet/>
      <dgm:spPr/>
      <dgm:t>
        <a:bodyPr/>
        <a:lstStyle/>
        <a:p>
          <a:endParaRPr lang="en-US"/>
        </a:p>
      </dgm:t>
    </dgm:pt>
    <dgm:pt modelId="{321712D3-CA57-46C3-804B-5E91452D4E69}" type="sibTrans" cxnId="{02EAEE09-1BD7-4AAB-AA3A-A60D82A18285}">
      <dgm:prSet/>
      <dgm:spPr/>
      <dgm:t>
        <a:bodyPr/>
        <a:lstStyle/>
        <a:p>
          <a:endParaRPr lang="en-US"/>
        </a:p>
      </dgm:t>
    </dgm:pt>
    <dgm:pt modelId="{1A71CAE9-A289-48D6-9234-B840A39D1D1F}">
      <dgm:prSet/>
      <dgm:spPr/>
      <dgm:t>
        <a:bodyPr/>
        <a:lstStyle/>
        <a:p>
          <a:r>
            <a:rPr lang="en-US"/>
            <a:t>Managed VNET</a:t>
          </a:r>
        </a:p>
      </dgm:t>
    </dgm:pt>
    <dgm:pt modelId="{A4C6363D-59EF-4C87-88DF-E9D452B1DBC9}" type="parTrans" cxnId="{25C8772A-3979-43B5-8187-28ECAEEF9257}">
      <dgm:prSet/>
      <dgm:spPr/>
      <dgm:t>
        <a:bodyPr/>
        <a:lstStyle/>
        <a:p>
          <a:endParaRPr lang="en-US"/>
        </a:p>
      </dgm:t>
    </dgm:pt>
    <dgm:pt modelId="{A51DEC7A-B7A4-4682-9B6F-3E291645481E}" type="sibTrans" cxnId="{25C8772A-3979-43B5-8187-28ECAEEF9257}">
      <dgm:prSet/>
      <dgm:spPr/>
      <dgm:t>
        <a:bodyPr/>
        <a:lstStyle/>
        <a:p>
          <a:endParaRPr lang="en-US"/>
        </a:p>
      </dgm:t>
    </dgm:pt>
    <dgm:pt modelId="{604712A1-C9E3-4871-974C-E1B586BABDD3}">
      <dgm:prSet/>
      <dgm:spPr/>
      <dgm:t>
        <a:bodyPr/>
        <a:lstStyle/>
        <a:p>
          <a:r>
            <a:rPr lang="en-US" dirty="0"/>
            <a:t>Private Link</a:t>
          </a:r>
        </a:p>
      </dgm:t>
    </dgm:pt>
    <dgm:pt modelId="{D6FFA352-5C07-474B-B891-BAD53BEE0194}" type="parTrans" cxnId="{B310119C-18E2-4B92-91E2-BC6E0EFDEC38}">
      <dgm:prSet/>
      <dgm:spPr/>
      <dgm:t>
        <a:bodyPr/>
        <a:lstStyle/>
        <a:p>
          <a:endParaRPr lang="en-US"/>
        </a:p>
      </dgm:t>
    </dgm:pt>
    <dgm:pt modelId="{04697B75-BDD2-4B3C-8E3A-6DD40851F755}" type="sibTrans" cxnId="{B310119C-18E2-4B92-91E2-BC6E0EFDEC38}">
      <dgm:prSet/>
      <dgm:spPr/>
      <dgm:t>
        <a:bodyPr/>
        <a:lstStyle/>
        <a:p>
          <a:endParaRPr lang="en-US"/>
        </a:p>
      </dgm:t>
    </dgm:pt>
    <dgm:pt modelId="{1701E08C-7FBA-4B83-A29C-AE57F463FA17}">
      <dgm:prSet/>
      <dgm:spPr/>
      <dgm:t>
        <a:bodyPr/>
        <a:lstStyle/>
        <a:p>
          <a:r>
            <a:rPr lang="en-US" dirty="0"/>
            <a:t>SQL &amp; Windows Auth</a:t>
          </a:r>
        </a:p>
      </dgm:t>
    </dgm:pt>
    <dgm:pt modelId="{83082364-4573-4D06-863C-2204E82E8959}" type="parTrans" cxnId="{28F57379-F317-4014-82F2-515906E8C0EF}">
      <dgm:prSet/>
      <dgm:spPr/>
      <dgm:t>
        <a:bodyPr/>
        <a:lstStyle/>
        <a:p>
          <a:endParaRPr lang="en-US"/>
        </a:p>
      </dgm:t>
    </dgm:pt>
    <dgm:pt modelId="{EFD2A9A6-00F3-4F86-ADC9-7B87491B8ACD}" type="sibTrans" cxnId="{28F57379-F317-4014-82F2-515906E8C0EF}">
      <dgm:prSet/>
      <dgm:spPr/>
      <dgm:t>
        <a:bodyPr/>
        <a:lstStyle/>
        <a:p>
          <a:endParaRPr lang="en-US"/>
        </a:p>
      </dgm:t>
    </dgm:pt>
    <dgm:pt modelId="{CEED1652-FC83-4EDA-8204-EA5DBF0A1CDF}">
      <dgm:prSet/>
      <dgm:spPr/>
      <dgm:t>
        <a:bodyPr/>
        <a:lstStyle/>
        <a:p>
          <a:r>
            <a:rPr lang="en-US"/>
            <a:t>Managed Identity</a:t>
          </a:r>
          <a:endParaRPr lang="en-US" dirty="0"/>
        </a:p>
      </dgm:t>
    </dgm:pt>
    <dgm:pt modelId="{208EB96D-3368-432C-915F-AAB819390350}" type="parTrans" cxnId="{51331419-26B3-4533-ACA9-FAEFD783B39D}">
      <dgm:prSet/>
      <dgm:spPr/>
      <dgm:t>
        <a:bodyPr/>
        <a:lstStyle/>
        <a:p>
          <a:endParaRPr lang="en-US"/>
        </a:p>
      </dgm:t>
    </dgm:pt>
    <dgm:pt modelId="{3F777980-3DAF-42B8-8E5C-5D88F64EC705}" type="sibTrans" cxnId="{51331419-26B3-4533-ACA9-FAEFD783B39D}">
      <dgm:prSet/>
      <dgm:spPr/>
      <dgm:t>
        <a:bodyPr/>
        <a:lstStyle/>
        <a:p>
          <a:endParaRPr lang="en-US"/>
        </a:p>
      </dgm:t>
    </dgm:pt>
    <dgm:pt modelId="{223EEEE3-9E15-44BC-ACA7-8F97AA29AD7E}" type="pres">
      <dgm:prSet presAssocID="{7E0FE5BC-28FF-4D08-9636-47835FAB08A1}" presName="CompostProcess" presStyleCnt="0">
        <dgm:presLayoutVars>
          <dgm:dir/>
          <dgm:resizeHandles val="exact"/>
        </dgm:presLayoutVars>
      </dgm:prSet>
      <dgm:spPr/>
    </dgm:pt>
    <dgm:pt modelId="{650050C0-E3AA-4F4F-B557-4C2DADCDC1CD}" type="pres">
      <dgm:prSet presAssocID="{7E0FE5BC-28FF-4D08-9636-47835FAB08A1}" presName="arrow" presStyleLbl="bgShp" presStyleIdx="0" presStyleCnt="1"/>
      <dgm:spPr>
        <a:prstGeom prst="leftRightArrow">
          <a:avLst/>
        </a:prstGeom>
      </dgm:spPr>
    </dgm:pt>
    <dgm:pt modelId="{DE40A3C2-1DCF-4863-A545-90BAC543B5C2}" type="pres">
      <dgm:prSet presAssocID="{7E0FE5BC-28FF-4D08-9636-47835FAB08A1}" presName="linearProcess" presStyleCnt="0"/>
      <dgm:spPr/>
    </dgm:pt>
    <dgm:pt modelId="{9D78C034-CF59-454B-AF22-A89B19F266B9}" type="pres">
      <dgm:prSet presAssocID="{33A5436F-4410-416B-80A4-36E6F074BA22}" presName="textNode" presStyleLbl="node1" presStyleIdx="0" presStyleCnt="5">
        <dgm:presLayoutVars>
          <dgm:bulletEnabled val="1"/>
        </dgm:presLayoutVars>
      </dgm:prSet>
      <dgm:spPr/>
    </dgm:pt>
    <dgm:pt modelId="{23A45B4C-3E86-489F-9B86-B4C4CE8BFC2C}" type="pres">
      <dgm:prSet presAssocID="{321712D3-CA57-46C3-804B-5E91452D4E69}" presName="sibTrans" presStyleCnt="0"/>
      <dgm:spPr/>
    </dgm:pt>
    <dgm:pt modelId="{44629058-44AB-475D-B826-8AD5E1C346CC}" type="pres">
      <dgm:prSet presAssocID="{1701E08C-7FBA-4B83-A29C-AE57F463FA17}" presName="textNode" presStyleLbl="node1" presStyleIdx="1" presStyleCnt="5">
        <dgm:presLayoutVars>
          <dgm:bulletEnabled val="1"/>
        </dgm:presLayoutVars>
      </dgm:prSet>
      <dgm:spPr/>
    </dgm:pt>
    <dgm:pt modelId="{813054B4-B8E6-4DB3-A2A9-4E080CEFE913}" type="pres">
      <dgm:prSet presAssocID="{EFD2A9A6-00F3-4F86-ADC9-7B87491B8ACD}" presName="sibTrans" presStyleCnt="0"/>
      <dgm:spPr/>
    </dgm:pt>
    <dgm:pt modelId="{F6925DBB-ED09-4A17-B1EC-8AB7D24BD0D9}" type="pres">
      <dgm:prSet presAssocID="{CEED1652-FC83-4EDA-8204-EA5DBF0A1CDF}" presName="textNode" presStyleLbl="node1" presStyleIdx="2" presStyleCnt="5">
        <dgm:presLayoutVars>
          <dgm:bulletEnabled val="1"/>
        </dgm:presLayoutVars>
      </dgm:prSet>
      <dgm:spPr/>
    </dgm:pt>
    <dgm:pt modelId="{B027DBC5-B9EE-4A89-9C10-1A3850F4CE0D}" type="pres">
      <dgm:prSet presAssocID="{3F777980-3DAF-42B8-8E5C-5D88F64EC705}" presName="sibTrans" presStyleCnt="0"/>
      <dgm:spPr/>
    </dgm:pt>
    <dgm:pt modelId="{71D544A2-CF0F-4D30-BA26-45C8EB0283F3}" type="pres">
      <dgm:prSet presAssocID="{1A71CAE9-A289-48D6-9234-B840A39D1D1F}" presName="textNode" presStyleLbl="node1" presStyleIdx="3" presStyleCnt="5">
        <dgm:presLayoutVars>
          <dgm:bulletEnabled val="1"/>
        </dgm:presLayoutVars>
      </dgm:prSet>
      <dgm:spPr/>
    </dgm:pt>
    <dgm:pt modelId="{F2A6BC6A-F95B-47DB-A4AB-651A623E5A6D}" type="pres">
      <dgm:prSet presAssocID="{A51DEC7A-B7A4-4682-9B6F-3E291645481E}" presName="sibTrans" presStyleCnt="0"/>
      <dgm:spPr/>
    </dgm:pt>
    <dgm:pt modelId="{1E7DC1EB-A084-4CEC-9100-2395C3672FF6}" type="pres">
      <dgm:prSet presAssocID="{604712A1-C9E3-4871-974C-E1B586BABDD3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2EAEE09-1BD7-4AAB-AA3A-A60D82A18285}" srcId="{7E0FE5BC-28FF-4D08-9636-47835FAB08A1}" destId="{33A5436F-4410-416B-80A4-36E6F074BA22}" srcOrd="0" destOrd="0" parTransId="{9EF1C150-8088-4E41-963D-C67E572769F9}" sibTransId="{321712D3-CA57-46C3-804B-5E91452D4E69}"/>
    <dgm:cxn modelId="{51331419-26B3-4533-ACA9-FAEFD783B39D}" srcId="{7E0FE5BC-28FF-4D08-9636-47835FAB08A1}" destId="{CEED1652-FC83-4EDA-8204-EA5DBF0A1CDF}" srcOrd="2" destOrd="0" parTransId="{208EB96D-3368-432C-915F-AAB819390350}" sibTransId="{3F777980-3DAF-42B8-8E5C-5D88F64EC705}"/>
    <dgm:cxn modelId="{25C8772A-3979-43B5-8187-28ECAEEF9257}" srcId="{7E0FE5BC-28FF-4D08-9636-47835FAB08A1}" destId="{1A71CAE9-A289-48D6-9234-B840A39D1D1F}" srcOrd="3" destOrd="0" parTransId="{A4C6363D-59EF-4C87-88DF-E9D452B1DBC9}" sibTransId="{A51DEC7A-B7A4-4682-9B6F-3E291645481E}"/>
    <dgm:cxn modelId="{8816CD60-7C00-4A9F-8F31-2E19C3094AB5}" type="presOf" srcId="{7E0FE5BC-28FF-4D08-9636-47835FAB08A1}" destId="{223EEEE3-9E15-44BC-ACA7-8F97AA29AD7E}" srcOrd="0" destOrd="0" presId="urn:microsoft.com/office/officeart/2005/8/layout/hProcess9"/>
    <dgm:cxn modelId="{5F40D478-3539-4D8A-B32A-7B4281A69F34}" type="presOf" srcId="{1701E08C-7FBA-4B83-A29C-AE57F463FA17}" destId="{44629058-44AB-475D-B826-8AD5E1C346CC}" srcOrd="0" destOrd="0" presId="urn:microsoft.com/office/officeart/2005/8/layout/hProcess9"/>
    <dgm:cxn modelId="{28F57379-F317-4014-82F2-515906E8C0EF}" srcId="{7E0FE5BC-28FF-4D08-9636-47835FAB08A1}" destId="{1701E08C-7FBA-4B83-A29C-AE57F463FA17}" srcOrd="1" destOrd="0" parTransId="{83082364-4573-4D06-863C-2204E82E8959}" sibTransId="{EFD2A9A6-00F3-4F86-ADC9-7B87491B8ACD}"/>
    <dgm:cxn modelId="{B310119C-18E2-4B92-91E2-BC6E0EFDEC38}" srcId="{7E0FE5BC-28FF-4D08-9636-47835FAB08A1}" destId="{604712A1-C9E3-4871-974C-E1B586BABDD3}" srcOrd="4" destOrd="0" parTransId="{D6FFA352-5C07-474B-B891-BAD53BEE0194}" sibTransId="{04697B75-BDD2-4B3C-8E3A-6DD40851F755}"/>
    <dgm:cxn modelId="{18B478A9-5666-4736-8E3B-AA57584467D0}" type="presOf" srcId="{CEED1652-FC83-4EDA-8204-EA5DBF0A1CDF}" destId="{F6925DBB-ED09-4A17-B1EC-8AB7D24BD0D9}" srcOrd="0" destOrd="0" presId="urn:microsoft.com/office/officeart/2005/8/layout/hProcess9"/>
    <dgm:cxn modelId="{F060D2C3-0C0D-4219-827C-1398A1FDC1CB}" type="presOf" srcId="{33A5436F-4410-416B-80A4-36E6F074BA22}" destId="{9D78C034-CF59-454B-AF22-A89B19F266B9}" srcOrd="0" destOrd="0" presId="urn:microsoft.com/office/officeart/2005/8/layout/hProcess9"/>
    <dgm:cxn modelId="{02987DCE-9021-4EFA-89D1-90331B48672D}" type="presOf" srcId="{604712A1-C9E3-4871-974C-E1B586BABDD3}" destId="{1E7DC1EB-A084-4CEC-9100-2395C3672FF6}" srcOrd="0" destOrd="0" presId="urn:microsoft.com/office/officeart/2005/8/layout/hProcess9"/>
    <dgm:cxn modelId="{9F5043F1-EE43-47CE-A86B-0AA66A548B9D}" type="presOf" srcId="{1A71CAE9-A289-48D6-9234-B840A39D1D1F}" destId="{71D544A2-CF0F-4D30-BA26-45C8EB0283F3}" srcOrd="0" destOrd="0" presId="urn:microsoft.com/office/officeart/2005/8/layout/hProcess9"/>
    <dgm:cxn modelId="{89348B00-E685-46A1-B6A3-3CF4ECBAF73C}" type="presParOf" srcId="{223EEEE3-9E15-44BC-ACA7-8F97AA29AD7E}" destId="{650050C0-E3AA-4F4F-B557-4C2DADCDC1CD}" srcOrd="0" destOrd="0" presId="urn:microsoft.com/office/officeart/2005/8/layout/hProcess9"/>
    <dgm:cxn modelId="{B551F698-2B92-407E-8D12-EB2CABD43F19}" type="presParOf" srcId="{223EEEE3-9E15-44BC-ACA7-8F97AA29AD7E}" destId="{DE40A3C2-1DCF-4863-A545-90BAC543B5C2}" srcOrd="1" destOrd="0" presId="urn:microsoft.com/office/officeart/2005/8/layout/hProcess9"/>
    <dgm:cxn modelId="{BA068294-4900-4034-84EF-DD3A351CDFE6}" type="presParOf" srcId="{DE40A3C2-1DCF-4863-A545-90BAC543B5C2}" destId="{9D78C034-CF59-454B-AF22-A89B19F266B9}" srcOrd="0" destOrd="0" presId="urn:microsoft.com/office/officeart/2005/8/layout/hProcess9"/>
    <dgm:cxn modelId="{DFB73596-1562-4159-9292-7E8FC7C7AAE3}" type="presParOf" srcId="{DE40A3C2-1DCF-4863-A545-90BAC543B5C2}" destId="{23A45B4C-3E86-489F-9B86-B4C4CE8BFC2C}" srcOrd="1" destOrd="0" presId="urn:microsoft.com/office/officeart/2005/8/layout/hProcess9"/>
    <dgm:cxn modelId="{F41FC741-64A4-4A2C-BE02-3860CE8563AA}" type="presParOf" srcId="{DE40A3C2-1DCF-4863-A545-90BAC543B5C2}" destId="{44629058-44AB-475D-B826-8AD5E1C346CC}" srcOrd="2" destOrd="0" presId="urn:microsoft.com/office/officeart/2005/8/layout/hProcess9"/>
    <dgm:cxn modelId="{7E6BDCCA-F898-4157-BF07-5760D6327837}" type="presParOf" srcId="{DE40A3C2-1DCF-4863-A545-90BAC543B5C2}" destId="{813054B4-B8E6-4DB3-A2A9-4E080CEFE913}" srcOrd="3" destOrd="0" presId="urn:microsoft.com/office/officeart/2005/8/layout/hProcess9"/>
    <dgm:cxn modelId="{579C5416-2A8F-448D-8238-35D96007051E}" type="presParOf" srcId="{DE40A3C2-1DCF-4863-A545-90BAC543B5C2}" destId="{F6925DBB-ED09-4A17-B1EC-8AB7D24BD0D9}" srcOrd="4" destOrd="0" presId="urn:microsoft.com/office/officeart/2005/8/layout/hProcess9"/>
    <dgm:cxn modelId="{023C1469-71A0-468E-8D79-3A9964299D05}" type="presParOf" srcId="{DE40A3C2-1DCF-4863-A545-90BAC543B5C2}" destId="{B027DBC5-B9EE-4A89-9C10-1A3850F4CE0D}" srcOrd="5" destOrd="0" presId="urn:microsoft.com/office/officeart/2005/8/layout/hProcess9"/>
    <dgm:cxn modelId="{2DE7E399-A19D-44DE-B613-66616C5514F0}" type="presParOf" srcId="{DE40A3C2-1DCF-4863-A545-90BAC543B5C2}" destId="{71D544A2-CF0F-4D30-BA26-45C8EB0283F3}" srcOrd="6" destOrd="0" presId="urn:microsoft.com/office/officeart/2005/8/layout/hProcess9"/>
    <dgm:cxn modelId="{DA3E11BB-7F0E-497B-8AB6-B0D00B7290D4}" type="presParOf" srcId="{DE40A3C2-1DCF-4863-A545-90BAC543B5C2}" destId="{F2A6BC6A-F95B-47DB-A4AB-651A623E5A6D}" srcOrd="7" destOrd="0" presId="urn:microsoft.com/office/officeart/2005/8/layout/hProcess9"/>
    <dgm:cxn modelId="{8F5E785E-55D6-43F7-8BBA-C2DFB035D347}" type="presParOf" srcId="{DE40A3C2-1DCF-4863-A545-90BAC543B5C2}" destId="{1E7DC1EB-A084-4CEC-9100-2395C3672FF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B788C-9B95-4588-9A60-51EC6506B156}">
      <dsp:nvSpPr>
        <dsp:cNvPr id="0" name=""/>
        <dsp:cNvSpPr/>
      </dsp:nvSpPr>
      <dsp:spPr>
        <a:xfrm rot="10800000">
          <a:off x="879395" y="0"/>
          <a:ext cx="2504299" cy="9944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527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Tom Willwerth</a:t>
          </a:r>
        </a:p>
      </dsp:txBody>
      <dsp:txXfrm rot="10800000">
        <a:off x="1128009" y="0"/>
        <a:ext cx="2255685" cy="994455"/>
      </dsp:txXfrm>
    </dsp:sp>
    <dsp:sp modelId="{7F59B316-C47C-4E16-92C0-1B453443E4ED}">
      <dsp:nvSpPr>
        <dsp:cNvPr id="0" name=""/>
        <dsp:cNvSpPr/>
      </dsp:nvSpPr>
      <dsp:spPr>
        <a:xfrm>
          <a:off x="382168" y="0"/>
          <a:ext cx="994455" cy="99445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16CC7-4DA8-4DB7-8F9E-EDFD8F16A1B1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5E07F-47EA-4881-9441-226DE60C4E0C}">
      <dsp:nvSpPr>
        <dsp:cNvPr id="0" name=""/>
        <dsp:cNvSpPr/>
      </dsp:nvSpPr>
      <dsp:spPr>
        <a:xfrm>
          <a:off x="808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Azure Data Factory</a:t>
          </a:r>
        </a:p>
      </dsp:txBody>
      <dsp:txXfrm>
        <a:off x="808" y="0"/>
        <a:ext cx="1296222" cy="1740535"/>
      </dsp:txXfrm>
    </dsp:sp>
    <dsp:sp modelId="{01FB4CFA-80D3-42F5-B6EF-D81EEE3AF35C}">
      <dsp:nvSpPr>
        <dsp:cNvPr id="0" name=""/>
        <dsp:cNvSpPr/>
      </dsp:nvSpPr>
      <dsp:spPr>
        <a:xfrm>
          <a:off x="431352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CC076-9A36-474D-A9DD-69717E46E5FD}">
      <dsp:nvSpPr>
        <dsp:cNvPr id="0" name=""/>
        <dsp:cNvSpPr/>
      </dsp:nvSpPr>
      <dsp:spPr>
        <a:xfrm>
          <a:off x="1361842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Why use it</a:t>
          </a:r>
        </a:p>
      </dsp:txBody>
      <dsp:txXfrm>
        <a:off x="1361842" y="2610802"/>
        <a:ext cx="1296222" cy="1740535"/>
      </dsp:txXfrm>
    </dsp:sp>
    <dsp:sp modelId="{EE67B02F-B75C-4B7A-8045-A0FC42F38295}">
      <dsp:nvSpPr>
        <dsp:cNvPr id="0" name=""/>
        <dsp:cNvSpPr/>
      </dsp:nvSpPr>
      <dsp:spPr>
        <a:xfrm>
          <a:off x="1792386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5A5F3-9D17-406B-B06A-FE67C6D80D47}">
      <dsp:nvSpPr>
        <dsp:cNvPr id="0" name=""/>
        <dsp:cNvSpPr/>
      </dsp:nvSpPr>
      <dsp:spPr>
        <a:xfrm>
          <a:off x="2722875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Getting Started</a:t>
          </a:r>
        </a:p>
      </dsp:txBody>
      <dsp:txXfrm>
        <a:off x="2722875" y="0"/>
        <a:ext cx="1296222" cy="1740535"/>
      </dsp:txXfrm>
    </dsp:sp>
    <dsp:sp modelId="{3736FA1E-2005-4BF3-A718-F350FFFD6FFC}">
      <dsp:nvSpPr>
        <dsp:cNvPr id="0" name=""/>
        <dsp:cNvSpPr/>
      </dsp:nvSpPr>
      <dsp:spPr>
        <a:xfrm>
          <a:off x="3153419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204E5-D813-47B5-A6BF-538F2ABB34F3}">
      <dsp:nvSpPr>
        <dsp:cNvPr id="0" name=""/>
        <dsp:cNvSpPr/>
      </dsp:nvSpPr>
      <dsp:spPr>
        <a:xfrm>
          <a:off x="4083908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Networking / Security</a:t>
          </a:r>
        </a:p>
      </dsp:txBody>
      <dsp:txXfrm>
        <a:off x="4083908" y="2610802"/>
        <a:ext cx="1296222" cy="1740535"/>
      </dsp:txXfrm>
    </dsp:sp>
    <dsp:sp modelId="{C6B95B1E-BB00-4B8F-99FF-5E10B104B4D9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BDCF5-5195-40EE-B38A-9D10DFB475EF}">
      <dsp:nvSpPr>
        <dsp:cNvPr id="0" name=""/>
        <dsp:cNvSpPr/>
      </dsp:nvSpPr>
      <dsp:spPr>
        <a:xfrm>
          <a:off x="5444942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Pipelines</a:t>
          </a:r>
        </a:p>
      </dsp:txBody>
      <dsp:txXfrm>
        <a:off x="5444942" y="0"/>
        <a:ext cx="1296222" cy="1740535"/>
      </dsp:txXfrm>
    </dsp:sp>
    <dsp:sp modelId="{E72FB7E1-1CFD-4BF3-A78D-89B9F9A7E12B}">
      <dsp:nvSpPr>
        <dsp:cNvPr id="0" name=""/>
        <dsp:cNvSpPr/>
      </dsp:nvSpPr>
      <dsp:spPr>
        <a:xfrm>
          <a:off x="5875486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7DB07-A50D-4AB7-BBCF-A9BEE4F066D3}">
      <dsp:nvSpPr>
        <dsp:cNvPr id="0" name=""/>
        <dsp:cNvSpPr/>
      </dsp:nvSpPr>
      <dsp:spPr>
        <a:xfrm>
          <a:off x="6805975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Flows</a:t>
          </a:r>
        </a:p>
      </dsp:txBody>
      <dsp:txXfrm>
        <a:off x="6805975" y="2610802"/>
        <a:ext cx="1296222" cy="1740535"/>
      </dsp:txXfrm>
    </dsp:sp>
    <dsp:sp modelId="{018290D9-CCB3-4A58-A44C-785C122B5969}">
      <dsp:nvSpPr>
        <dsp:cNvPr id="0" name=""/>
        <dsp:cNvSpPr/>
      </dsp:nvSpPr>
      <dsp:spPr>
        <a:xfrm>
          <a:off x="7236519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EE795-102C-411A-9184-2E03ACD62796}">
      <dsp:nvSpPr>
        <dsp:cNvPr id="0" name=""/>
        <dsp:cNvSpPr/>
      </dsp:nvSpPr>
      <dsp:spPr>
        <a:xfrm>
          <a:off x="8167009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Wrap-Up</a:t>
          </a:r>
        </a:p>
      </dsp:txBody>
      <dsp:txXfrm>
        <a:off x="8167009" y="0"/>
        <a:ext cx="1296222" cy="1740535"/>
      </dsp:txXfrm>
    </dsp:sp>
    <dsp:sp modelId="{FB070FC8-8790-4C0B-AC50-27A6BC6C77EE}">
      <dsp:nvSpPr>
        <dsp:cNvPr id="0" name=""/>
        <dsp:cNvSpPr/>
      </dsp:nvSpPr>
      <dsp:spPr>
        <a:xfrm>
          <a:off x="859755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0CC96-EBF2-403F-8579-718553E2CA9C}">
      <dsp:nvSpPr>
        <dsp:cNvPr id="0" name=""/>
        <dsp:cNvSpPr/>
      </dsp:nvSpPr>
      <dsp:spPr>
        <a:xfrm>
          <a:off x="3286" y="774824"/>
          <a:ext cx="3203971" cy="1264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ETL / ELT</a:t>
          </a:r>
        </a:p>
      </dsp:txBody>
      <dsp:txXfrm>
        <a:off x="3286" y="774824"/>
        <a:ext cx="3203971" cy="1264489"/>
      </dsp:txXfrm>
    </dsp:sp>
    <dsp:sp modelId="{675885D4-4005-49B7-AD89-AF966F31D79D}">
      <dsp:nvSpPr>
        <dsp:cNvPr id="0" name=""/>
        <dsp:cNvSpPr/>
      </dsp:nvSpPr>
      <dsp:spPr>
        <a:xfrm>
          <a:off x="3286" y="2039313"/>
          <a:ext cx="3203971" cy="15371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Data warehouse loads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Replace / Augment SSIS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</dsp:txBody>
      <dsp:txXfrm>
        <a:off x="3286" y="2039313"/>
        <a:ext cx="3203971" cy="1537199"/>
      </dsp:txXfrm>
    </dsp:sp>
    <dsp:sp modelId="{307CA07D-0DEA-4629-9EE7-4CDD430CDB6B}">
      <dsp:nvSpPr>
        <dsp:cNvPr id="0" name=""/>
        <dsp:cNvSpPr/>
      </dsp:nvSpPr>
      <dsp:spPr>
        <a:xfrm>
          <a:off x="3655814" y="774824"/>
          <a:ext cx="3203971" cy="1264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Orchestrate Activities</a:t>
          </a:r>
        </a:p>
      </dsp:txBody>
      <dsp:txXfrm>
        <a:off x="3655814" y="774824"/>
        <a:ext cx="3203971" cy="1264489"/>
      </dsp:txXfrm>
    </dsp:sp>
    <dsp:sp modelId="{A629F7B2-D42A-4691-9CAA-362D4CA80B22}">
      <dsp:nvSpPr>
        <dsp:cNvPr id="0" name=""/>
        <dsp:cNvSpPr/>
      </dsp:nvSpPr>
      <dsp:spPr>
        <a:xfrm>
          <a:off x="3655814" y="2039313"/>
          <a:ext cx="3203971" cy="15371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Job scheduling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Logic Apps type functions</a:t>
          </a:r>
        </a:p>
      </dsp:txBody>
      <dsp:txXfrm>
        <a:off x="3655814" y="2039313"/>
        <a:ext cx="3203971" cy="1537199"/>
      </dsp:txXfrm>
    </dsp:sp>
    <dsp:sp modelId="{D2A9A840-9C5E-4492-93BC-8F06D750AF1A}">
      <dsp:nvSpPr>
        <dsp:cNvPr id="0" name=""/>
        <dsp:cNvSpPr/>
      </dsp:nvSpPr>
      <dsp:spPr>
        <a:xfrm>
          <a:off x="7308342" y="774824"/>
          <a:ext cx="3203971" cy="1264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Import / Export Data</a:t>
          </a:r>
        </a:p>
      </dsp:txBody>
      <dsp:txXfrm>
        <a:off x="7308342" y="774824"/>
        <a:ext cx="3203971" cy="1264489"/>
      </dsp:txXfrm>
    </dsp:sp>
    <dsp:sp modelId="{817B4AF1-45F2-4A3F-9C50-DA2E1DFED70C}">
      <dsp:nvSpPr>
        <dsp:cNvPr id="0" name=""/>
        <dsp:cNvSpPr/>
      </dsp:nvSpPr>
      <dsp:spPr>
        <a:xfrm>
          <a:off x="7308342" y="2039313"/>
          <a:ext cx="3203971" cy="15371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Sync DBs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Integrate services / APIs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One-off import/export</a:t>
          </a:r>
        </a:p>
      </dsp:txBody>
      <dsp:txXfrm>
        <a:off x="7308342" y="2039313"/>
        <a:ext cx="3203971" cy="1537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050C0-E3AA-4F4F-B557-4C2DADCDC1CD}">
      <dsp:nvSpPr>
        <dsp:cNvPr id="0" name=""/>
        <dsp:cNvSpPr/>
      </dsp:nvSpPr>
      <dsp:spPr>
        <a:xfrm>
          <a:off x="788669" y="0"/>
          <a:ext cx="8938260" cy="4351338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78C034-CF59-454B-AF22-A89B19F266B9}">
      <dsp:nvSpPr>
        <dsp:cNvPr id="0" name=""/>
        <dsp:cNvSpPr/>
      </dsp:nvSpPr>
      <dsp:spPr>
        <a:xfrm>
          <a:off x="5146" y="1305401"/>
          <a:ext cx="1994467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Lives in Azure</a:t>
          </a:r>
        </a:p>
      </dsp:txBody>
      <dsp:txXfrm>
        <a:off x="90112" y="1390367"/>
        <a:ext cx="1824535" cy="1570603"/>
      </dsp:txXfrm>
    </dsp:sp>
    <dsp:sp modelId="{44629058-44AB-475D-B826-8AD5E1C346CC}">
      <dsp:nvSpPr>
        <dsp:cNvPr id="0" name=""/>
        <dsp:cNvSpPr/>
      </dsp:nvSpPr>
      <dsp:spPr>
        <a:xfrm>
          <a:off x="2132856" y="1305401"/>
          <a:ext cx="1994467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SQL &amp; Windows Auth</a:t>
          </a:r>
        </a:p>
      </dsp:txBody>
      <dsp:txXfrm>
        <a:off x="2217822" y="1390367"/>
        <a:ext cx="1824535" cy="1570603"/>
      </dsp:txXfrm>
    </dsp:sp>
    <dsp:sp modelId="{F6925DBB-ED09-4A17-B1EC-8AB7D24BD0D9}">
      <dsp:nvSpPr>
        <dsp:cNvPr id="0" name=""/>
        <dsp:cNvSpPr/>
      </dsp:nvSpPr>
      <dsp:spPr>
        <a:xfrm>
          <a:off x="4260566" y="1305401"/>
          <a:ext cx="1994467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Managed Identity</a:t>
          </a:r>
          <a:endParaRPr lang="en-US" sz="3100" kern="1200" dirty="0"/>
        </a:p>
      </dsp:txBody>
      <dsp:txXfrm>
        <a:off x="4345532" y="1390367"/>
        <a:ext cx="1824535" cy="1570603"/>
      </dsp:txXfrm>
    </dsp:sp>
    <dsp:sp modelId="{71D544A2-CF0F-4D30-BA26-45C8EB0283F3}">
      <dsp:nvSpPr>
        <dsp:cNvPr id="0" name=""/>
        <dsp:cNvSpPr/>
      </dsp:nvSpPr>
      <dsp:spPr>
        <a:xfrm>
          <a:off x="6388275" y="1305401"/>
          <a:ext cx="1994467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Managed VNET</a:t>
          </a:r>
        </a:p>
      </dsp:txBody>
      <dsp:txXfrm>
        <a:off x="6473241" y="1390367"/>
        <a:ext cx="1824535" cy="1570603"/>
      </dsp:txXfrm>
    </dsp:sp>
    <dsp:sp modelId="{1E7DC1EB-A084-4CEC-9100-2395C3672FF6}">
      <dsp:nvSpPr>
        <dsp:cNvPr id="0" name=""/>
        <dsp:cNvSpPr/>
      </dsp:nvSpPr>
      <dsp:spPr>
        <a:xfrm>
          <a:off x="8515985" y="1305401"/>
          <a:ext cx="1994467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Private Link</a:t>
          </a:r>
        </a:p>
      </dsp:txBody>
      <dsp:txXfrm>
        <a:off x="8600951" y="1390367"/>
        <a:ext cx="1824535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3E3A8-69F3-4213-A910-EF0DBE6336E2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02EDF-77AC-4829-AC11-EF45DC7A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NH, Graduated NHCTC,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02EDF-77AC-4829-AC11-EF45DC7AC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02EDF-77AC-4829-AC11-EF45DC7AC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8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acronyms and scope beginning at V2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02EDF-77AC-4829-AC11-EF45DC7AC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9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any valid reasons why NOT to use ADF. This is the only mention of SSIS.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02EDF-77AC-4829-AC11-EF45DC7AC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8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very powerful!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02EDF-77AC-4829-AC11-EF45DC7AC22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0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9055-CEA9-4F1C-9572-970A06CA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0DC50-DDE9-49F0-9D4A-4B80BF589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36ED1-7230-4FE3-9FD7-2B7811A8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8538-287B-4474-BC62-4C7DF58A4124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7B14-2015-4072-9B5F-BEEC456C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59906-B395-41BE-8623-1A9CAD0F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1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0C3B-83E4-4A61-A428-630CD9DE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C9B3C-96E5-45E1-B58F-BCFC913DA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8868-39F0-4E82-BAD0-B01A1A6C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1F34-B372-4364-8C76-67B120739506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8253-1CF4-4ED8-91DB-B648ACD5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09C5-3443-4096-A958-0F82222D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4966B6-94BB-4B40-B8D1-A65D373C6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B2753-CD34-475F-AF74-0721C0613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1EC5-CF79-4CDD-881E-0393399F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47BF-964E-46EB-9B27-01A3D79CA690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32E9C-B5AE-4786-A632-1AE72AD60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E65F7-DC58-4E65-92C7-1C8C7545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60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5057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935F-E0DC-470E-A612-99406CF1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F3A8-279E-449B-8EB9-635E8DE37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422C5-6899-4346-A120-AEF2C921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3C18-BE47-47BF-BAF8-FB6340EAECDC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0AC8D-0F96-451D-B907-1B268F8E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4315-A8D0-47E9-8DE3-EB3154A3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6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6DC9-17A2-4983-9E2F-894BAE52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5AC38-22B1-4E82-916C-002DC2D51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6AF7B-41C5-4320-B99B-F2F0A31E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FA91-9110-471B-9701-54B990C83876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5A74-4C29-4C88-8DD5-B47BE639C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765FD-5D51-47F6-9F72-BDA0F636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DA41-C68D-4AD9-A952-E3072E40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AA32-F6F6-48F2-8AA4-CFDCEF4BB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3905C-21CD-4530-9055-26D8066BD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ACFBE-85C8-41EB-BFE3-7163D0A7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57E0-0BA0-4A1A-868B-55BBA6AF1F7F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B3DE5-B101-4679-88A7-C4D611A4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18E52-249D-4A7A-AFB0-6FE30F7B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5F7B-C5E4-410B-9DEB-E532D689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C3650-7C0D-4E4A-8A6D-6C6F66DB1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39C3B-982A-4168-A143-884AB097A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7ED618-4340-44BF-BE0B-8827FA26D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98574-C962-4473-A6FC-239693448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10A7E-7FC9-482E-B391-292E2584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BFA2-9C0B-4AC9-B75F-92FB6665B6CE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F6A8B-D179-493F-8210-3B44799F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EB405-9948-4746-BF9B-16283FCB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2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138F-8712-492A-A38C-9A85E11C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4F971-D924-42D9-8988-2E3C08B2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0FC1-A56B-4EE1-B1F7-39B71ED05922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79628-74A5-4BC3-B594-99C04C29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3E25D-A750-4C2C-B39D-5EA2DF27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7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5F904-F34D-4497-8BE2-3DE32C70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3A60-988C-4721-9F26-12ADA3051DC3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24C17-2868-4B7C-B130-C6BEA9FB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60C0E-03E3-4B95-9230-695BCF6D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1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5B81-FA38-457A-8F6C-C238DE82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0F686-45DD-4FA2-997C-8B5940F78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03BF-8A32-4888-A8BC-710910ACD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36981-6564-46F2-AF3C-C1C0E669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3707-5CBF-451A-97F3-E1A14F602987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5A2C0-6B4A-4844-B0AE-6400B5F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5F4F5-881B-4E83-9887-0C29F5C1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1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D4D0-D7BC-401E-8571-C21513E5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ADE6A3-850E-40DB-BD62-0B14A4B64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A5CBE-24A5-4AFD-ABD5-0DC2DB9BC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F35BB-8F9E-4F79-8B91-C3B17693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EDB4-F0F2-4A3F-A84C-9817F472352A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F67F6-2EB1-450A-80B5-1F10C74C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66973-877A-4C36-A621-D5AE5D62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6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D414A-7205-4E46-8DA0-44C9637F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A1DBF-A106-47A5-99AA-B181BD6F7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0936F-B855-4A84-97AE-602C8CEEB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FF57-5362-43D1-A896-02C2431D6860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20AE0-F3A0-4CFE-B996-B9D20F422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611AD-8B95-4525-9D7F-DACD00920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D18DF-5D2F-462A-BCB7-E866D22DF1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9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zure.microsoft.com/en-us/pricing/details/data-factory/data-pipe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tonybates.ca/2012/10/29/the-money-pours-in-to-fund-online-learning-start-ups-while-the-public-system-starves/" TargetMode="Externa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" TargetMode="External"/><Relationship Id="rId2" Type="http://schemas.openxmlformats.org/officeDocument/2006/relationships/hyperlink" Target="https://cathrinew.net/a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zynicide/wine-reviews" TargetMode="External"/><Relationship Id="rId4" Type="http://schemas.openxmlformats.org/officeDocument/2006/relationships/hyperlink" Target="https://entdna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hyperlink" Target="http://www.straightpathsql.com/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11" Type="http://schemas.microsoft.com/office/2007/relationships/diagramDrawing" Target="../diagrams/drawing1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5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data-factor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DFD8D-7165-4677-A599-FB3278DDD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</a:rPr>
              <a:t>Intro to Azure Data Factory Pipelines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E06249A0-C576-491E-A3EA-1E069E171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55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E523-608D-4E93-83D8-ECFAD504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&amp; Security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715CCB6-383F-4C9D-A331-D5FA88ED31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2818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29C8A-BE9D-4EB1-9C59-CF885C00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0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FE485-8A15-43B0-8B5B-48392D99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75" y="2374900"/>
            <a:ext cx="2552700" cy="558800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76FF6A-2D7A-492B-AC99-F691329C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487941"/>
            <a:ext cx="2552700" cy="29591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FB01E-9BCB-445E-8349-BEF675B7F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75" y="3131925"/>
            <a:ext cx="2488769" cy="495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5FEFC-E030-47BC-9433-947FDC44B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75" y="3731901"/>
            <a:ext cx="1814593" cy="488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E9BD1B-3023-42EE-833E-0A5ABE527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875" y="4416619"/>
            <a:ext cx="1899834" cy="490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F6D815-6D4C-4DB8-A366-2BB09020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875" y="5003873"/>
            <a:ext cx="1657458" cy="4220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63C479-ABD5-44F2-B95A-704EE8FBD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561" y="2475241"/>
            <a:ext cx="3797300" cy="297180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FABB0-54D8-453B-A8E3-40ADCE6AF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875" y="5559174"/>
            <a:ext cx="3037726" cy="436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09D77A-0E91-4117-BE77-474EF7725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Pipelines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5C66D-4C05-4B95-86C6-F5015A05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Granite State Code Camp 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94BC-974D-4978-A99F-1738AEDB396D}"/>
              </a:ext>
            </a:extLst>
          </p:cNvPr>
          <p:cNvSpPr txBox="1"/>
          <p:nvPr/>
        </p:nvSpPr>
        <p:spPr>
          <a:xfrm>
            <a:off x="5458691" y="5652655"/>
            <a:ext cx="12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69004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9D77A-0E91-4117-BE77-474EF7725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Pipelines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5C66D-4C05-4B95-86C6-F5015A05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Granite State Code Camp 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4FDC50-0646-4A6F-8CBA-55A12DD24BBF}"/>
              </a:ext>
            </a:extLst>
          </p:cNvPr>
          <p:cNvSpPr/>
          <p:nvPr/>
        </p:nvSpPr>
        <p:spPr>
          <a:xfrm>
            <a:off x="5079536" y="2967335"/>
            <a:ext cx="2032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4454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9D77A-0E91-4117-BE77-474EF7725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Flows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5C66D-4C05-4B95-86C6-F5015A05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Granite State Code Camp 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357135-5CE6-4DA0-8348-3D3339D0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75" y="2374899"/>
            <a:ext cx="2569590" cy="3378123"/>
          </a:xfrm>
          <a:prstGeom prst="rect">
            <a:avLst/>
          </a:prstGeom>
        </p:spPr>
      </p:pic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9B447E31-86D8-4287-9B23-8221E52D2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4623" y="2409776"/>
            <a:ext cx="2471159" cy="20144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45B7AE-DD9D-4735-9AE7-B0E4D5CEA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409776"/>
            <a:ext cx="2569590" cy="3754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1317DA-D955-4DC9-B392-A920C524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23" y="4581665"/>
            <a:ext cx="1445720" cy="10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6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9D77A-0E91-4117-BE77-474EF7725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Flows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5C66D-4C05-4B95-86C6-F5015A05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>
                <a:solidFill>
                  <a:prstClr val="black">
                    <a:tint val="75000"/>
                  </a:prstClr>
                </a:solidFill>
              </a:rPr>
              <a:t>Granite State Code Camp 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4FDC50-0646-4A6F-8CBA-55A12DD24BBF}"/>
              </a:ext>
            </a:extLst>
          </p:cNvPr>
          <p:cNvSpPr/>
          <p:nvPr/>
        </p:nvSpPr>
        <p:spPr>
          <a:xfrm>
            <a:off x="5079536" y="2967335"/>
            <a:ext cx="2032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8976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6CBB-28D2-4AAA-8D66-4EC5C8D5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vs. Data flow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1EF53D7-9554-4002-B4F0-5C6AE28E19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282704"/>
              </p:ext>
            </p:extLst>
          </p:nvPr>
        </p:nvGraphicFramePr>
        <p:xfrm>
          <a:off x="838200" y="1825625"/>
          <a:ext cx="10515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876668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07166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98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Based on Microsoft Integration 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Apache Spark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Supports many Azure, SaaS, and on-premises connection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Only supports Azure and Snowflake connections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43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Pipeline expressions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Flow expressions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movement consumes DIU-hours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Consumes vCore-hours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Fast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5-7 minutes of spin-up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2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Mostly focused orchestration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Reduces need for SQL queries/commands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57485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27793-CA00-41A0-BFC6-E4B8D651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F6F3-3C02-46CF-BA6E-A78C785E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4B3848-2F5C-4F7C-8925-48D69157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58" y="734652"/>
            <a:ext cx="6083084" cy="538869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F6EE-5998-4102-90F3-D0CE877F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4566-F596-4ABB-88AA-950BF979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9F9BF-2769-4FFC-A367-3896C572F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“It’s complicated”</a:t>
            </a:r>
          </a:p>
          <a:p>
            <a:r>
              <a:rPr lang="en-US" dirty="0"/>
              <a:t>Changes design strategy</a:t>
            </a:r>
          </a:p>
          <a:p>
            <a:r>
              <a:rPr lang="en-US" dirty="0"/>
              <a:t>Egress not included</a:t>
            </a:r>
          </a:p>
          <a:p>
            <a:r>
              <a:rPr lang="en-US" dirty="0"/>
              <a:t>Debug isn’t free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DE3C0-9EFE-4D16-BA81-8A2DAD2E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sp>
        <p:nvSpPr>
          <p:cNvPr id="5" name="AutoShape 2" descr="Pipeline consumption details">
            <a:extLst>
              <a:ext uri="{FF2B5EF4-FFF2-40B4-BE49-F238E27FC236}">
                <a16:creationId xmlns:a16="http://schemas.microsoft.com/office/drawing/2014/main" id="{CF4EA790-0662-4189-B2FE-D89C73BF9B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55180-D527-47D2-815C-978A2EF604E9}"/>
              </a:ext>
            </a:extLst>
          </p:cNvPr>
          <p:cNvSpPr/>
          <p:nvPr/>
        </p:nvSpPr>
        <p:spPr>
          <a:xfrm>
            <a:off x="2464230" y="5807631"/>
            <a:ext cx="7568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https://azure.microsoft.com/en-us/pricing/details/data-factory/data-pipeline/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105BC-B684-4CF3-8E70-11004EDA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940" y="1234250"/>
            <a:ext cx="3756986" cy="438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DD754F-5392-4A6F-B3D1-4A9FD88C634E}"/>
              </a:ext>
            </a:extLst>
          </p:cNvPr>
          <p:cNvSpPr txBox="1"/>
          <p:nvPr/>
        </p:nvSpPr>
        <p:spPr>
          <a:xfrm>
            <a:off x="8908917" y="2484822"/>
            <a:ext cx="2686954" cy="313932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non-optimal, yet, real</a:t>
            </a:r>
            <a:br>
              <a:rPr lang="en-US" dirty="0"/>
            </a:br>
            <a:r>
              <a:rPr lang="en-US" dirty="0"/>
              <a:t>Data flow example:</a:t>
            </a:r>
          </a:p>
          <a:p>
            <a:endParaRPr lang="en-US" dirty="0"/>
          </a:p>
          <a:p>
            <a:r>
              <a:rPr lang="en-US" dirty="0"/>
              <a:t>6 mins x Tables x Targets</a:t>
            </a:r>
          </a:p>
          <a:p>
            <a:endParaRPr lang="en-US" dirty="0"/>
          </a:p>
          <a:p>
            <a:r>
              <a:rPr lang="en-US" dirty="0"/>
              <a:t>6 x 2 x 2 = 24 mins </a:t>
            </a:r>
          </a:p>
          <a:p>
            <a:r>
              <a:rPr lang="en-US" dirty="0"/>
              <a:t>24 x 8 = 192 mins</a:t>
            </a:r>
          </a:p>
          <a:p>
            <a:r>
              <a:rPr lang="en-US" dirty="0"/>
              <a:t>192 = 3.2 hours</a:t>
            </a:r>
          </a:p>
          <a:p>
            <a:r>
              <a:rPr lang="en-US" dirty="0"/>
              <a:t>3.2 x 0.274 = 0.8768</a:t>
            </a:r>
          </a:p>
          <a:p>
            <a:endParaRPr lang="en-US" dirty="0"/>
          </a:p>
          <a:p>
            <a:r>
              <a:rPr lang="en-US" dirty="0"/>
              <a:t>0.8768 x 24 x 30 = $631.30</a:t>
            </a:r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7ECEFB02-0891-436A-8366-A6F53034E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8917" y="365125"/>
            <a:ext cx="2646718" cy="1772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A73FA-FCA3-4EF4-92F8-CD1CE1C1641E}"/>
              </a:ext>
            </a:extLst>
          </p:cNvPr>
          <p:cNvSpPr txBox="1"/>
          <p:nvPr/>
        </p:nvSpPr>
        <p:spPr>
          <a:xfrm>
            <a:off x="8908917" y="2115490"/>
            <a:ext cx="264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www.tonybates.ca/2012/10/29/the-money-pours-in-to-fund-online-learning-start-ups-while-the-public-system-starves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178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A13C-F040-4007-A1C8-2B289914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&amp; Additional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1495-6096-4C03-AB04-5C54DF3C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Did you get all that? </a:t>
            </a:r>
          </a:p>
          <a:p>
            <a:pPr>
              <a:spcAft>
                <a:spcPts val="1200"/>
              </a:spcAft>
            </a:pPr>
            <a:r>
              <a:rPr lang="en-US" dirty="0"/>
              <a:t>Questions?</a:t>
            </a:r>
          </a:p>
          <a:p>
            <a:pPr>
              <a:spcAft>
                <a:spcPts val="1200"/>
              </a:spcAft>
            </a:pPr>
            <a:r>
              <a:rPr lang="en-US" dirty="0"/>
              <a:t>Other resources: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2"/>
              </a:rPr>
              <a:t>https://cathrinew.net/adf</a:t>
            </a:r>
            <a:r>
              <a:rPr lang="en-US" dirty="0"/>
              <a:t> – Blog with presentations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Videos &amp; Tutorials in the Data Factory GUI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3"/>
              </a:rPr>
              <a:t>https://docs.microsoft.com/en-us/azure/data-factory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4"/>
              </a:rPr>
              <a:t>https://entdna.com</a:t>
            </a:r>
            <a:r>
              <a:rPr lang="en-US" dirty="0"/>
              <a:t> – Training</a:t>
            </a:r>
          </a:p>
          <a:p>
            <a:pPr lvl="1"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sz="2000" dirty="0"/>
              <a:t>Wine data (CC BY-NC-SA 4.0)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https://www.kaggle.com/zynicide/wine-reviews</a:t>
            </a:r>
            <a:endParaRPr lang="en-US" sz="2000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64C68-1CDD-4453-8A9A-3CFE800D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1F1-A0A3-41DD-9621-67DD3728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BAA1A-A736-4016-8229-10E3EDE2C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9750" y="1846951"/>
            <a:ext cx="686839" cy="6868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8B512-425B-4057-8725-93FA108647CA}"/>
              </a:ext>
            </a:extLst>
          </p:cNvPr>
          <p:cNvSpPr txBox="1"/>
          <p:nvPr/>
        </p:nvSpPr>
        <p:spPr>
          <a:xfrm>
            <a:off x="2852335" y="1836427"/>
            <a:ext cx="3574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@TomWillwerth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1B3E929-A06B-464B-9CD3-29263492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0789" y="2810612"/>
            <a:ext cx="685800" cy="7837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A3C14F-1E1E-4A6E-A9CA-D3E50D893C0A}"/>
              </a:ext>
            </a:extLst>
          </p:cNvPr>
          <p:cNvSpPr txBox="1"/>
          <p:nvPr/>
        </p:nvSpPr>
        <p:spPr>
          <a:xfrm>
            <a:off x="2852335" y="2763010"/>
            <a:ext cx="6652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linkedin.com/in/TomWillwerth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53769F7-5685-4F22-81D0-07C763078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0789" y="3871205"/>
            <a:ext cx="685800" cy="7079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DDE97B-210A-420C-B337-79DE16B32BB7}"/>
              </a:ext>
            </a:extLst>
          </p:cNvPr>
          <p:cNvSpPr txBox="1"/>
          <p:nvPr/>
        </p:nvSpPr>
        <p:spPr>
          <a:xfrm>
            <a:off x="2852335" y="3843137"/>
            <a:ext cx="3721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github.com/tkwj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4A3F40E-8F3C-4376-866F-593BE81E8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29750" y="4855950"/>
            <a:ext cx="685800" cy="685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E4CDA7-3168-4269-8694-753618BD2D94}"/>
              </a:ext>
            </a:extLst>
          </p:cNvPr>
          <p:cNvSpPr txBox="1"/>
          <p:nvPr/>
        </p:nvSpPr>
        <p:spPr>
          <a:xfrm>
            <a:off x="2852334" y="4769720"/>
            <a:ext cx="7804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Tom.Willwerth@straightpathsql.com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AFD06-3560-419D-A39E-403F19E8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3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3"/>
          <p:cNvSpPr txBox="1"/>
          <p:nvPr/>
        </p:nvSpPr>
        <p:spPr>
          <a:xfrm>
            <a:off x="3294317" y="193546"/>
            <a:ext cx="595130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28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b="1"/>
              <a:t>A BIG thank you to </a:t>
            </a:r>
            <a:r>
              <a:rPr lang="en-US" b="1"/>
              <a:t>our</a:t>
            </a:r>
            <a:r>
              <a:rPr b="1"/>
              <a:t> 20</a:t>
            </a:r>
            <a:r>
              <a:rPr lang="en-US" b="1"/>
              <a:t>20</a:t>
            </a:r>
            <a:r>
              <a:rPr b="1"/>
              <a:t> Sponsors!</a:t>
            </a:r>
          </a:p>
        </p:txBody>
      </p:sp>
      <p:pic>
        <p:nvPicPr>
          <p:cNvPr id="148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0" y="298039"/>
            <a:ext cx="1545258" cy="1155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77F69EB-F421-489E-834D-B3205F2F9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25" y="716766"/>
            <a:ext cx="5387775" cy="2233468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9EA2869-EC83-44E4-93F5-A279771BC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62" y="5224115"/>
            <a:ext cx="3048764" cy="838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93F8D-63BF-4C16-A2F2-D9772135BC30}"/>
              </a:ext>
            </a:extLst>
          </p:cNvPr>
          <p:cNvSpPr txBox="1"/>
          <p:nvPr/>
        </p:nvSpPr>
        <p:spPr>
          <a:xfrm>
            <a:off x="3348927" y="6290198"/>
            <a:ext cx="15638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Bronze Sponsor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FD766-BFC5-4D50-9875-07425969208A}"/>
              </a:ext>
            </a:extLst>
          </p:cNvPr>
          <p:cNvSpPr txBox="1"/>
          <p:nvPr/>
        </p:nvSpPr>
        <p:spPr>
          <a:xfrm>
            <a:off x="3611534" y="2675369"/>
            <a:ext cx="31508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Platinum Sponsor (Londonderry)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33B41-48A5-40B9-B56A-330CC999056D}"/>
              </a:ext>
            </a:extLst>
          </p:cNvPr>
          <p:cNvSpPr txBox="1"/>
          <p:nvPr/>
        </p:nvSpPr>
        <p:spPr>
          <a:xfrm>
            <a:off x="436754" y="4304012"/>
            <a:ext cx="26587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Gold Sponsor (Portsmouth)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64AF6-6DFF-4CCA-85A3-008DD8B007B1}"/>
              </a:ext>
            </a:extLst>
          </p:cNvPr>
          <p:cNvSpPr txBox="1"/>
          <p:nvPr/>
        </p:nvSpPr>
        <p:spPr>
          <a:xfrm>
            <a:off x="9308103" y="4258940"/>
            <a:ext cx="24471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Gold Sponsor (Plymouth)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A824E-2966-47C2-BBEE-55229382A448}"/>
              </a:ext>
            </a:extLst>
          </p:cNvPr>
          <p:cNvSpPr txBox="1"/>
          <p:nvPr/>
        </p:nvSpPr>
        <p:spPr>
          <a:xfrm>
            <a:off x="7883594" y="6037648"/>
            <a:ext cx="15638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Bronze Sponsor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547CCDA-E017-4914-91A6-8FF64B43A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0" y="3445911"/>
            <a:ext cx="2985697" cy="66441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271D664-61E2-4D2A-A7E8-079221B6BF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670" y="3293562"/>
            <a:ext cx="4623624" cy="87169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32CDACDC-1262-4272-957A-4C7BD9A675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260" y="4833315"/>
            <a:ext cx="2029765" cy="18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"/>
          <p:cNvSpPr txBox="1"/>
          <p:nvPr/>
        </p:nvSpPr>
        <p:spPr>
          <a:xfrm>
            <a:off x="2158554" y="0"/>
            <a:ext cx="787491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3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sz="2800" b="1"/>
              <a:t>Another BIG thank you to </a:t>
            </a:r>
            <a:r>
              <a:rPr lang="en-US" sz="2800" b="1"/>
              <a:t>supporting organizations</a:t>
            </a:r>
            <a:r>
              <a:rPr sz="2800" b="1"/>
              <a:t>!</a:t>
            </a:r>
          </a:p>
        </p:txBody>
      </p:sp>
      <p:pic>
        <p:nvPicPr>
          <p:cNvPr id="154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4" y="294688"/>
            <a:ext cx="1545258" cy="115534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0C9496-EB19-4BC5-9C4F-19A7BD41005C}"/>
              </a:ext>
            </a:extLst>
          </p:cNvPr>
          <p:cNvSpPr txBox="1"/>
          <p:nvPr/>
        </p:nvSpPr>
        <p:spPr>
          <a:xfrm>
            <a:off x="2138140" y="2209552"/>
            <a:ext cx="791571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This event was also made manageable by these organizations in support of free, grass-roots events like Granite State Code Camp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D7631-A7E3-4F76-A4A0-3EA6EA4B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758873"/>
            <a:ext cx="12192000" cy="1094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C48A4-5517-413C-9AF3-8AECFC1B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89" y="6101607"/>
            <a:ext cx="1394265" cy="624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55543-50DC-4B0B-B3CE-3493B0730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371" y="5999651"/>
            <a:ext cx="1576608" cy="828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8511B0-28B8-4786-9BE6-7F7602727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253" y="5869067"/>
            <a:ext cx="1586671" cy="857421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65B15C-B789-4D03-806A-EC38DF9C85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77" y="4606833"/>
            <a:ext cx="2158961" cy="1227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423CB-6A4F-488C-A63A-5F78C704A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7360" y="4902201"/>
            <a:ext cx="2167430" cy="63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8000"/>
    </mc:Choice>
    <mc:Fallback>
      <p:transition advClick="0" advTm="8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F1F8-0800-4E5F-9AC0-F1C41EA0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F3855-C24A-4E0B-9318-4E4B9866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Senior Consultant / DBA at Straight Path Solutions </a:t>
            </a:r>
            <a:r>
              <a:rPr lang="en-US" sz="2000" dirty="0">
                <a:hlinkClick r:id="rId3"/>
              </a:rPr>
              <a:t>www.straightpathsql.com</a:t>
            </a:r>
            <a:endParaRPr lang="en-US" sz="2000" dirty="0"/>
          </a:p>
          <a:p>
            <a:r>
              <a:rPr lang="en-US" sz="2000" dirty="0"/>
              <a:t>17 years experience – DBA, DB Dev, and various other titles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34BEC-BC31-45D8-9C66-50278F73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05" y="4458928"/>
            <a:ext cx="1492696" cy="1492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36814-FC31-48B0-B94B-409FCD270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58928"/>
            <a:ext cx="2692706" cy="1492696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00736F-3DBF-4399-B3C2-8597A81DA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395965"/>
              </p:ext>
            </p:extLst>
          </p:nvPr>
        </p:nvGraphicFramePr>
        <p:xfrm>
          <a:off x="1337505" y="3890826"/>
          <a:ext cx="2714625" cy="262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CE81A82-B113-4467-B69E-B8A55FB04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395190"/>
              </p:ext>
            </p:extLst>
          </p:nvPr>
        </p:nvGraphicFramePr>
        <p:xfrm>
          <a:off x="1202185" y="1482862"/>
          <a:ext cx="3765864" cy="994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CC928E7-2719-434A-8408-31A199A73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412E6A-D0B5-4D69-B75C-E198658D14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4905" y="2338034"/>
            <a:ext cx="130510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0979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B2EB-6B89-4780-BA14-8BAFDB6C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C63B5C-2E5F-4207-BD22-7A7716F80C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0519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11F55-5179-4CE2-ACDD-166EDBD2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  <p:pic>
        <p:nvPicPr>
          <p:cNvPr id="6" name="Graphic 5" descr="Dollar">
            <a:extLst>
              <a:ext uri="{FF2B5EF4-FFF2-40B4-BE49-F238E27FC236}">
                <a16:creationId xmlns:a16="http://schemas.microsoft.com/office/drawing/2014/main" id="{158E8BD2-9244-43D4-9D01-921006796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7888" y="3795443"/>
            <a:ext cx="420957" cy="42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B19A-2CE4-42BB-9D64-2F895FFF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Data Factory (</a:t>
            </a:r>
            <a:r>
              <a:rPr lang="en-US" b="1" dirty="0"/>
              <a:t>ADF</a:t>
            </a:r>
            <a:r>
              <a:rPr lang="en-US" dirty="0"/>
              <a:t>)(</a:t>
            </a:r>
            <a:r>
              <a:rPr lang="en-US" b="1" dirty="0"/>
              <a:t>V2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7B5E6-66EE-4A47-816E-D3543D2FE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Integrate data silos with Azure Data Factory, a service built for all data integration needs and skill levels. Easily construct ETL and ELT processes code-free within the intuitive visual environment, or write your own code. Visually integrate data sources using more than 90+ natively built and maintenance-free connectors at no added cost. Focus on your data—the serverless integration service does the rest.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>
                <a:hlinkClick r:id="rId3"/>
              </a:rPr>
              <a:t>https://azure.microsoft.com/en-us/services/data-factory/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8B3C1-7072-41AE-86F0-132A08F4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180D5-30BF-4C9D-9FFF-0A21505B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897" y="1748189"/>
            <a:ext cx="7193903" cy="3901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0CB19A-2CE4-42BB-9D64-2F895FFF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is, technically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7B5E6-66EE-4A47-816E-D3543D2FE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Web-based GUI</a:t>
            </a:r>
          </a:p>
          <a:p>
            <a:r>
              <a:rPr lang="en-US" dirty="0"/>
              <a:t>Services</a:t>
            </a:r>
          </a:p>
          <a:p>
            <a:r>
              <a:rPr lang="en-US" dirty="0"/>
              <a:t>Integration Runtime</a:t>
            </a:r>
          </a:p>
          <a:p>
            <a:r>
              <a:rPr lang="en-US" dirty="0"/>
              <a:t>Data Flows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ECFD4-0DFC-4B18-B28C-159E7BD7E562}"/>
              </a:ext>
            </a:extLst>
          </p:cNvPr>
          <p:cNvSpPr/>
          <p:nvPr/>
        </p:nvSpPr>
        <p:spPr>
          <a:xfrm>
            <a:off x="838200" y="5651234"/>
            <a:ext cx="10756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Credit: https://azure.microsoft.com/mediahandler/files/resourcefiles/azure-data-factory-data-integration-in-the-cloud/Azure_Data_Factory_Data_Integration_in_the_Cloud.pdf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0BC5F-926E-47DA-BFEE-A2692CB6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5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583B-7FF6-420E-ACFB-38E737A7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48FACA-09A1-4665-999A-02BD486F0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4701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9AF9-8AC5-4A4C-B9A8-F81DC363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01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86BD9-5558-4E00-96A0-974A18EC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 the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7F55-40D6-4E96-99C2-84E79747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“Integration” category or search “Data Factory”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Easier to configure repository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F1E71-7C9C-4101-BB1A-66516182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490" y="2529399"/>
            <a:ext cx="3917019" cy="2187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2B38F-FC30-4797-A0A8-362E4B17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Granite State Code Camp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0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714</Words>
  <Application>Microsoft Office PowerPoint</Application>
  <PresentationFormat>Widescreen</PresentationFormat>
  <Paragraphs>141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Segoe UI Light</vt:lpstr>
      <vt:lpstr>Office Theme</vt:lpstr>
      <vt:lpstr>Intro to Azure Data Factory Pipelines</vt:lpstr>
      <vt:lpstr>PowerPoint Presentation</vt:lpstr>
      <vt:lpstr>PowerPoint Presentation</vt:lpstr>
      <vt:lpstr>About the speaker</vt:lpstr>
      <vt:lpstr>Agenda</vt:lpstr>
      <vt:lpstr>What is Azure Data Factory (ADF)(V2)</vt:lpstr>
      <vt:lpstr>What it is, technically speaking</vt:lpstr>
      <vt:lpstr>Use Cases</vt:lpstr>
      <vt:lpstr>Into the Portal</vt:lpstr>
      <vt:lpstr>Network &amp; Security</vt:lpstr>
      <vt:lpstr>Pipelines</vt:lpstr>
      <vt:lpstr>Pipelines</vt:lpstr>
      <vt:lpstr>Data Flows</vt:lpstr>
      <vt:lpstr>Data Flows</vt:lpstr>
      <vt:lpstr>Pipeline vs. Data flow</vt:lpstr>
      <vt:lpstr>Architecture Review</vt:lpstr>
      <vt:lpstr>Pricing…</vt:lpstr>
      <vt:lpstr>Wrap-up &amp; Additional Learning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Azure Data Factory Pipelines</dc:title>
  <dc:creator>Tom Willwerth</dc:creator>
  <cp:lastModifiedBy>Tom Willwerth</cp:lastModifiedBy>
  <cp:revision>32</cp:revision>
  <dcterms:created xsi:type="dcterms:W3CDTF">2020-11-08T22:15:25Z</dcterms:created>
  <dcterms:modified xsi:type="dcterms:W3CDTF">2020-11-14T02:34:38Z</dcterms:modified>
</cp:coreProperties>
</file>